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7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2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DB32461A-250E-4A29-9E9B-599CA3838FA1}" type="datetime1">
              <a:rPr lang="en-US" smtClean="0"/>
              <a:pPr/>
              <a:t>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CF40B41D-FD10-4A38-B39B-626510BD49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1099-48EC-46A3-9530-F58EB96AF77C}" type="datetime1">
              <a:rPr lang="en-US" smtClean="0"/>
              <a:pPr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97E24-FFB9-4C73-8C6D-E02A7AD33DB8}" type="datetime1">
              <a:rPr lang="en-US" smtClean="0"/>
              <a:pPr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D66C-382E-48AD-8F4C-E87C4D4A8B28}" type="datetime1">
              <a:rPr lang="en-US" smtClean="0"/>
              <a:pPr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ADA4-35DF-4BD1-8C53-4246F035229A}" type="datetime1">
              <a:rPr lang="en-US" smtClean="0"/>
              <a:pPr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63ED-02B1-490A-8EAD-E0CB136D5388}" type="datetime1">
              <a:rPr lang="en-US" smtClean="0"/>
              <a:pPr/>
              <a:t>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1BB6-685D-4518-8FAD-1882B9671546}" type="datetime1">
              <a:rPr lang="en-US" smtClean="0"/>
              <a:pPr/>
              <a:t>2/16/2015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FBFE-5C08-4E0E-AF38-FB925F0B4D71}" type="datetime1">
              <a:rPr lang="en-US" smtClean="0"/>
              <a:pPr/>
              <a:t>2/16/2015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3242C-D747-4ADD-80D8-99421268E3A8}" type="datetime1">
              <a:rPr lang="en-US" smtClean="0"/>
              <a:pPr/>
              <a:t>2/16/2015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06E82007-CDD1-4BCF-B9F4-9D458EFEEFE1}" type="datetime1">
              <a:rPr lang="en-US" smtClean="0"/>
              <a:pPr/>
              <a:t>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34A4F265-CA88-4C30-A9AD-02E6A5184734}" type="datetime1">
              <a:rPr lang="en-US" smtClean="0"/>
              <a:pPr/>
              <a:t>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3823242C-D747-4ADD-80D8-99421268E3A8}" type="datetime1">
              <a:rPr lang="en-US" smtClean="0"/>
              <a:pPr/>
              <a:t>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CF40B41D-FD10-4A38-B39B-626510BD49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07980" y="1517205"/>
            <a:ext cx="3272237" cy="3792552"/>
          </a:xfrm>
        </p:spPr>
        <p:txBody>
          <a:bodyPr>
            <a:normAutofit/>
          </a:bodyPr>
          <a:lstStyle/>
          <a:p>
            <a:r>
              <a:rPr lang="en-US" dirty="0" smtClean="0"/>
              <a:t>Today: 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/>
              <a:t>Collect late PA2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/>
              <a:t>Collect Lab4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/>
              <a:t>Snow announcements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/>
              <a:t>New Homework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315" y="1071728"/>
            <a:ext cx="3160530" cy="481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04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209</TotalTime>
  <Words>11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Pushpin</vt:lpstr>
      <vt:lpstr>PowerPoint Presentation</vt:lpstr>
    </vt:vector>
  </TitlesOfParts>
  <Company>Loyola University Maryland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Olsen</dc:creator>
  <cp:lastModifiedBy>IMGBLDR</cp:lastModifiedBy>
  <cp:revision>5</cp:revision>
  <dcterms:created xsi:type="dcterms:W3CDTF">2014-04-03T12:27:05Z</dcterms:created>
  <dcterms:modified xsi:type="dcterms:W3CDTF">2015-02-16T18:20:44Z</dcterms:modified>
</cp:coreProperties>
</file>