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7F338-B72A-41B1-A388-8F61886AF1D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075A8-8385-465F-BC52-807091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3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TheSocialQuant</a:t>
            </a:r>
            <a:r>
              <a:rPr lang="en-US" smtClean="0"/>
              <a:t> on twitter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075A8-8385-465F-BC52-807091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260C829-7141-45E3-B47B-6847FDCAFD1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482D0B5-2BCD-4FDD-82AF-D8833494EA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Embedded image permali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t="14546" r="13309"/>
          <a:stretch/>
        </p:blipFill>
        <p:spPr bwMode="auto">
          <a:xfrm>
            <a:off x="1066800" y="1295400"/>
            <a:ext cx="700391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</TotalTime>
  <Words>5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Couture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IMGBLDR</cp:lastModifiedBy>
  <cp:revision>1</cp:revision>
  <dcterms:created xsi:type="dcterms:W3CDTF">2015-02-06T22:07:32Z</dcterms:created>
  <dcterms:modified xsi:type="dcterms:W3CDTF">2015-02-06T22:10:51Z</dcterms:modified>
</cp:coreProperties>
</file>