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79147-39E2-0344-BEB0-D97128B67FA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8BB67-BBC4-ED4C-AF08-7F803EA2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smutch.github.io</a:t>
            </a:r>
            <a:r>
              <a:rPr lang="en-US" dirty="0" smtClean="0"/>
              <a:t>/</a:t>
            </a:r>
            <a:r>
              <a:rPr lang="en-US" dirty="0" err="1" smtClean="0"/>
              <a:t>VersionControlTutorial</a:t>
            </a:r>
            <a:r>
              <a:rPr lang="en-US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BB67-BBC4-ED4C-AF08-7F803EA24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2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6" y="1277816"/>
            <a:ext cx="9055230" cy="41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6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IMGBLDR</cp:lastModifiedBy>
  <cp:revision>2</cp:revision>
  <dcterms:created xsi:type="dcterms:W3CDTF">2015-02-10T19:53:14Z</dcterms:created>
  <dcterms:modified xsi:type="dcterms:W3CDTF">2015-02-11T13:36:10Z</dcterms:modified>
</cp:coreProperties>
</file>