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9" d="100"/>
          <a:sy n="199" d="100"/>
        </p:scale>
        <p:origin x="-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99BA-6008-FF4E-8046-E55E83EA4393}" type="datetimeFigureOut">
              <a:rPr lang="en-US" smtClean="0"/>
              <a:t>2/27/15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423161-7B5C-6240-B6F4-3F6C54C811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99BA-6008-FF4E-8046-E55E83EA4393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3161-7B5C-6240-B6F4-3F6C54C81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99BA-6008-FF4E-8046-E55E83EA4393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3161-7B5C-6240-B6F4-3F6C54C81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99BA-6008-FF4E-8046-E55E83EA4393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3161-7B5C-6240-B6F4-3F6C54C81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99BA-6008-FF4E-8046-E55E83EA4393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3161-7B5C-6240-B6F4-3F6C54C811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99BA-6008-FF4E-8046-E55E83EA4393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3161-7B5C-6240-B6F4-3F6C54C811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99BA-6008-FF4E-8046-E55E83EA4393}" type="datetimeFigureOut">
              <a:rPr lang="en-US" smtClean="0"/>
              <a:t>2/27/15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3161-7B5C-6240-B6F4-3F6C54C811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99BA-6008-FF4E-8046-E55E83EA4393}" type="datetimeFigureOut">
              <a:rPr lang="en-US" smtClean="0"/>
              <a:t>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3161-7B5C-6240-B6F4-3F6C54C81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99BA-6008-FF4E-8046-E55E83EA4393}" type="datetimeFigureOut">
              <a:rPr lang="en-US" smtClean="0"/>
              <a:t>2/27/15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3161-7B5C-6240-B6F4-3F6C54C81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99BA-6008-FF4E-8046-E55E83EA4393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3161-7B5C-6240-B6F4-3F6C54C81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99BA-6008-FF4E-8046-E55E83EA4393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3161-7B5C-6240-B6F4-3F6C54C81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A2999BA-6008-FF4E-8046-E55E83EA4393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1423161-7B5C-6240-B6F4-3F6C54C811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47" y="266985"/>
            <a:ext cx="8504282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Go over Quiz 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Randomness – You’ll be programming with a partner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Sync your </a:t>
            </a:r>
            <a:r>
              <a:rPr lang="en-US" dirty="0" err="1" smtClean="0">
                <a:solidFill>
                  <a:schemeClr val="tx1"/>
                </a:solidFill>
              </a:rPr>
              <a:t>ClassExamples</a:t>
            </a:r>
            <a:r>
              <a:rPr lang="en-US" dirty="0" smtClean="0">
                <a:solidFill>
                  <a:schemeClr val="tx1"/>
                </a:solidFill>
              </a:rPr>
              <a:t> repository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Discuss Midterm (Tuesday after spring break)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2" descr="https://encrypted-tbn2.gstatic.com/images?q=tbn:ANd9GcSE3S_KhRfaI_tcMOGepZNiXjbeHoNZlLWMA_9k5ofxGj0PL0X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64" y="2312404"/>
            <a:ext cx="3349625" cy="354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logcdn.com/massively.joystiq.com/media/2012/01/sorrydiamonded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287" y="1811761"/>
            <a:ext cx="3665077" cy="215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hollywoodreporter.com/sites/default/files/imagecache/thumbnail_570x321/2011/07/wheel-of-fortune_2011_a_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41" y="4239490"/>
            <a:ext cx="3665077" cy="206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5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252</TotalTime>
  <Words>24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Executive</vt:lpstr>
      <vt:lpstr>PowerPoint Presentation</vt:lpstr>
    </vt:vector>
  </TitlesOfParts>
  <Company>Loyola University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Olsen</dc:creator>
  <cp:lastModifiedBy>Megan Olsen</cp:lastModifiedBy>
  <cp:revision>7</cp:revision>
  <dcterms:created xsi:type="dcterms:W3CDTF">2014-02-19T13:43:46Z</dcterms:created>
  <dcterms:modified xsi:type="dcterms:W3CDTF">2015-02-27T14:19:44Z</dcterms:modified>
</cp:coreProperties>
</file>