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661F-F683-47DD-929C-AFE73ACA5255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180E-1579-4A8F-8773-6D826E8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5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52400"/>
            <a:ext cx="37623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8" y="304800"/>
            <a:ext cx="30194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09" y="3171823"/>
            <a:ext cx="336700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3743322"/>
            <a:ext cx="28956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35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14"/>
    </mc:Choice>
    <mc:Fallback>
      <p:transition spd="slow" advTm="621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"/>
            <a:ext cx="31527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7036"/>
            <a:ext cx="34385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9925"/>
            <a:ext cx="31432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4" y="4267200"/>
            <a:ext cx="29241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90712"/>
            <a:ext cx="16383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99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58"/>
    </mc:Choice>
    <mc:Fallback>
      <p:transition spd="slow" advTm="67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624012"/>
            <a:ext cx="37433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2600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0201" y="4724400"/>
            <a:ext cx="633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Quiz on Wednesday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Lab 5 due tomorrow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Turn in late HW5s before we go over the answers at the start of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80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34"/>
    </mc:Choice>
    <mc:Fallback>
      <p:transition spd="slow" advTm="923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IMGBLDR</cp:lastModifiedBy>
  <cp:revision>4</cp:revision>
  <dcterms:created xsi:type="dcterms:W3CDTF">2015-02-23T02:11:43Z</dcterms:created>
  <dcterms:modified xsi:type="dcterms:W3CDTF">2015-02-23T02:32:21Z</dcterms:modified>
</cp:coreProperties>
</file>