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0E94E-6A06-F04A-B704-83194FAD996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00923-BD60-624B-9036-47037837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46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D0D6A-E235-4741-AA02-C0D9B4527918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E4F8C-784E-E249-960A-04934D778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8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C261AB2-675A-D748-803E-41FD86BBAE4E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A13F208-A5B4-344B-991C-EF65061A69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1AB2-675A-D748-803E-41FD86BBAE4E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208-A5B4-344B-991C-EF65061A6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1AB2-675A-D748-803E-41FD86BBAE4E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208-A5B4-344B-991C-EF65061A6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C261AB2-675A-D748-803E-41FD86BBAE4E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A13F208-A5B4-344B-991C-EF65061A69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C261AB2-675A-D748-803E-41FD86BBAE4E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A13F208-A5B4-344B-991C-EF65061A69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1AB2-675A-D748-803E-41FD86BBAE4E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208-A5B4-344B-991C-EF65061A69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1AB2-675A-D748-803E-41FD86BBAE4E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208-A5B4-344B-991C-EF65061A69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261AB2-675A-D748-803E-41FD86BBAE4E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13F208-A5B4-344B-991C-EF65061A69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1AB2-675A-D748-803E-41FD86BBAE4E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F208-A5B4-344B-991C-EF65061A6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C261AB2-675A-D748-803E-41FD86BBAE4E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A13F208-A5B4-344B-991C-EF65061A693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261AB2-675A-D748-803E-41FD86BBAE4E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13F208-A5B4-344B-991C-EF65061A693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C261AB2-675A-D748-803E-41FD86BBAE4E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13F208-A5B4-344B-991C-EF65061A69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98" y="0"/>
            <a:ext cx="3647175" cy="6861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PA3 </a:t>
            </a:r>
            <a:r>
              <a:rPr lang="en-US" dirty="0" smtClean="0"/>
              <a:t>Questions</a:t>
            </a:r>
          </a:p>
          <a:p>
            <a:r>
              <a:rPr lang="en-US" dirty="0" smtClean="0"/>
              <a:t>Lab6 Questions</a:t>
            </a:r>
            <a:endParaRPr lang="en-US" dirty="0" smtClean="0"/>
          </a:p>
          <a:p>
            <a:r>
              <a:rPr lang="en-US" dirty="0" smtClean="0"/>
              <a:t>File I/O</a:t>
            </a:r>
          </a:p>
          <a:p>
            <a:r>
              <a:rPr lang="en-US" dirty="0" smtClean="0"/>
              <a:t>Quiz 2</a:t>
            </a:r>
          </a:p>
        </p:txBody>
      </p:sp>
    </p:spTree>
    <p:extLst>
      <p:ext uri="{BB962C8B-B14F-4D97-AF65-F5344CB8AC3E}">
        <p14:creationId xmlns:p14="http://schemas.microsoft.com/office/powerpoint/2010/main" val="35571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206</TotalTime>
  <Words>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Oriel</vt:lpstr>
      <vt:lpstr>Today</vt:lpstr>
    </vt:vector>
  </TitlesOfParts>
  <Company>Loyola University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I/O</dc:title>
  <dc:creator>Megan Olsen</dc:creator>
  <cp:lastModifiedBy>IMGBLDR</cp:lastModifiedBy>
  <cp:revision>31</cp:revision>
  <cp:lastPrinted>2012-10-12T17:13:48Z</cp:lastPrinted>
  <dcterms:created xsi:type="dcterms:W3CDTF">2012-10-08T15:56:58Z</dcterms:created>
  <dcterms:modified xsi:type="dcterms:W3CDTF">2015-02-23T23:08:39Z</dcterms:modified>
</cp:coreProperties>
</file>