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5D97747-E7EE-4960-AB3D-8389C21E0CB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96" y="20782"/>
            <a:ext cx="3978497" cy="638001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Log in and sync your </a:t>
            </a:r>
            <a:r>
              <a:rPr lang="en-US" sz="2800" dirty="0" err="1" smtClean="0">
                <a:solidFill>
                  <a:schemeClr val="bg1"/>
                </a:solidFill>
              </a:rPr>
              <a:t>ClassExamples</a:t>
            </a:r>
            <a:r>
              <a:rPr lang="en-US" sz="2800" dirty="0" smtClean="0">
                <a:solidFill>
                  <a:schemeClr val="bg1"/>
                </a:solidFill>
              </a:rPr>
              <a:t>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 ready to turn in PA3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Homework 6 due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We’ll finish loop notes before starting methods</a:t>
            </a:r>
            <a:endParaRPr lang="en-US" sz="2800" dirty="0"/>
          </a:p>
        </p:txBody>
      </p:sp>
      <p:pic>
        <p:nvPicPr>
          <p:cNvPr id="1026" name="Picture 2" descr="http://www.dokidara.com/wp-content/uploads/2013/08/quick_byte_comic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01" y="0"/>
            <a:ext cx="528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3</cp:revision>
  <dcterms:created xsi:type="dcterms:W3CDTF">2015-03-13T01:01:18Z</dcterms:created>
  <dcterms:modified xsi:type="dcterms:W3CDTF">2015-03-13T01:59:31Z</dcterms:modified>
</cp:coreProperties>
</file>