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21FC8DB-0420-45D9-8331-9270739A7F33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F451B4-0CD7-48FC-AFBD-C1392C53EA4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C8DB-0420-45D9-8331-9270739A7F33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451B4-0CD7-48FC-AFBD-C1392C53E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21FC8DB-0420-45D9-8331-9270739A7F33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FF451B4-0CD7-48FC-AFBD-C1392C53EA4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C8DB-0420-45D9-8331-9270739A7F33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F451B4-0CD7-48FC-AFBD-C1392C53EA4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C8DB-0420-45D9-8331-9270739A7F33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FF451B4-0CD7-48FC-AFBD-C1392C53EA4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21FC8DB-0420-45D9-8331-9270739A7F33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FF451B4-0CD7-48FC-AFBD-C1392C53EA4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21FC8DB-0420-45D9-8331-9270739A7F33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FF451B4-0CD7-48FC-AFBD-C1392C53EA4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C8DB-0420-45D9-8331-9270739A7F33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F451B4-0CD7-48FC-AFBD-C1392C53E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C8DB-0420-45D9-8331-9270739A7F33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F451B4-0CD7-48FC-AFBD-C1392C53E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C8DB-0420-45D9-8331-9270739A7F33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F451B4-0CD7-48FC-AFBD-C1392C53EA4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21FC8DB-0420-45D9-8331-9270739A7F33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FF451B4-0CD7-48FC-AFBD-C1392C53EA4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1FC8DB-0420-45D9-8331-9270739A7F33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FF451B4-0CD7-48FC-AFBD-C1392C53EA4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0"/>
            <a:ext cx="3048000" cy="533400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200" cap="none" dirty="0" smtClean="0"/>
              <a:t>Turn in lab 6</a:t>
            </a:r>
            <a:br>
              <a:rPr lang="en-US" sz="3200" cap="none" dirty="0" smtClean="0"/>
            </a:br>
            <a:r>
              <a:rPr lang="en-US" sz="3200" cap="none" dirty="0" smtClean="0"/>
              <a:t/>
            </a:r>
            <a:br>
              <a:rPr lang="en-US" sz="3200" cap="none" dirty="0" smtClean="0"/>
            </a:br>
            <a:r>
              <a:rPr lang="en-US" sz="3200" cap="none" dirty="0" smtClean="0"/>
              <a:t>Review Lab 5 flowchart</a:t>
            </a:r>
            <a:br>
              <a:rPr lang="en-US" sz="3200" cap="none" dirty="0" smtClean="0"/>
            </a:br>
            <a:r>
              <a:rPr lang="en-US" sz="3200" cap="none" dirty="0" smtClean="0"/>
              <a:t/>
            </a:r>
            <a:br>
              <a:rPr lang="en-US" sz="3200" cap="none" dirty="0" smtClean="0"/>
            </a:br>
            <a:r>
              <a:rPr lang="en-US" sz="3200" cap="none" dirty="0" smtClean="0"/>
              <a:t>Questions </a:t>
            </a:r>
            <a:r>
              <a:rPr lang="en-US" sz="3200" cap="none" smtClean="0"/>
              <a:t>about </a:t>
            </a:r>
            <a:r>
              <a:rPr lang="en-US" sz="3200" cap="none" smtClean="0"/>
              <a:t>midterm &amp; PA3</a:t>
            </a:r>
            <a:r>
              <a:rPr lang="en-US" sz="3200" cap="none" dirty="0" smtClean="0"/>
              <a:t/>
            </a:r>
            <a:br>
              <a:rPr lang="en-US" sz="3200" cap="none" dirty="0" smtClean="0"/>
            </a:br>
            <a:r>
              <a:rPr lang="en-US" sz="3200" cap="none" dirty="0"/>
              <a:t/>
            </a:r>
            <a:br>
              <a:rPr lang="en-US" sz="3200" cap="none" dirty="0"/>
            </a:br>
            <a:r>
              <a:rPr lang="en-US" sz="3200" cap="none" dirty="0" smtClean="0"/>
              <a:t>Midterm Review</a:t>
            </a:r>
            <a:br>
              <a:rPr lang="en-US" sz="3200" cap="none" dirty="0" smtClean="0"/>
            </a:br>
            <a:endParaRPr lang="en-US" sz="32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Welcome Back!</a:t>
            </a:r>
            <a:endParaRPr lang="en-US" dirty="0"/>
          </a:p>
        </p:txBody>
      </p:sp>
      <p:pic>
        <p:nvPicPr>
          <p:cNvPr id="1026" name="Picture 2" descr="Embedded image permal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910" y="-1676400"/>
            <a:ext cx="5715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125</TotalTime>
  <Words>7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Median</vt:lpstr>
      <vt:lpstr>Turn in lab 6  Review Lab 5 flowchart  Questions about midterm &amp; PA3  Midterm Review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IMGBLDR</dc:creator>
  <cp:lastModifiedBy>IMGBLDR</cp:lastModifiedBy>
  <cp:revision>5</cp:revision>
  <dcterms:created xsi:type="dcterms:W3CDTF">2015-03-08T20:58:34Z</dcterms:created>
  <dcterms:modified xsi:type="dcterms:W3CDTF">2015-03-09T15:53:23Z</dcterms:modified>
</cp:coreProperties>
</file>