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4B54F32E-43B8-441E-AD63-7674CF8729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638B60F-4FD0-415C-A70E-AF90418370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F32E-43B8-441E-AD63-7674CF8729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B60F-4FD0-415C-A70E-AF90418370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F32E-43B8-441E-AD63-7674CF8729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B60F-4FD0-415C-A70E-AF90418370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F32E-43B8-441E-AD63-7674CF8729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B60F-4FD0-415C-A70E-AF90418370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F32E-43B8-441E-AD63-7674CF8729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B60F-4FD0-415C-A70E-AF90418370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F32E-43B8-441E-AD63-7674CF8729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B60F-4FD0-415C-A70E-AF90418370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F32E-43B8-441E-AD63-7674CF8729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B60F-4FD0-415C-A70E-AF904183701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F32E-43B8-441E-AD63-7674CF8729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B60F-4FD0-415C-A70E-AF90418370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F32E-43B8-441E-AD63-7674CF8729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B60F-4FD0-415C-A70E-AF90418370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4B54F32E-43B8-441E-AD63-7674CF8729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638B60F-4FD0-415C-A70E-AF90418370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4B54F32E-43B8-441E-AD63-7674CF8729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638B60F-4FD0-415C-A70E-AF90418370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B54F32E-43B8-441E-AD63-7674CF8729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638B60F-4FD0-415C-A70E-AF90418370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1" y="1371599"/>
            <a:ext cx="3073400" cy="3352801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Thursday, 5:30, DS121: Back To School Night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Today’s office hours 1-3, I’ll be around after 5 too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Go over </a:t>
            </a:r>
            <a:r>
              <a:rPr lang="en-US" dirty="0" smtClean="0"/>
              <a:t>midterm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For Loops &amp; Do While Loops!</a:t>
            </a:r>
            <a:endParaRPr lang="en-US" dirty="0"/>
          </a:p>
        </p:txBody>
      </p:sp>
      <p:pic>
        <p:nvPicPr>
          <p:cNvPr id="1026" name="Picture 2" descr="http://imgs.xkcd.com/comics/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371600"/>
            <a:ext cx="2845816" cy="397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94900" y="4978955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Essence of Loops --------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69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</TotalTime>
  <Words>36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Pushpin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IMGBLDR</dc:creator>
  <cp:lastModifiedBy>IMGBLDR</cp:lastModifiedBy>
  <cp:revision>1</cp:revision>
  <dcterms:created xsi:type="dcterms:W3CDTF">2015-03-11T02:01:23Z</dcterms:created>
  <dcterms:modified xsi:type="dcterms:W3CDTF">2015-03-11T02:04:50Z</dcterms:modified>
</cp:coreProperties>
</file>