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9" d="100"/>
          <a:sy n="199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BC8E-AADB-D147-89C9-DFB725CD227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4FBC8E-AADB-D147-89C9-DFB725CD227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6C17D1-699D-4D4A-A52B-3D3C2E873D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cartoonstock.com/lowres/rth0651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980" y="729620"/>
            <a:ext cx="5115798" cy="47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57001" y="5031611"/>
            <a:ext cx="302149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PA4 design due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Questions on PA4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Homework 6</a:t>
            </a:r>
          </a:p>
          <a:p>
            <a:r>
              <a:rPr lang="en-US" dirty="0" smtClean="0"/>
              <a:t>Lab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6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</TotalTime>
  <Words>13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PowerPoint Presentation</vt:lpstr>
    </vt:vector>
  </TitlesOfParts>
  <Company>Loyola University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 visualize a time when we will be to robots what dogs are to humans, and I'm rooting for the machines.”</dc:title>
  <dc:creator>Megan Olsen</dc:creator>
  <cp:lastModifiedBy>Megan Olsen</cp:lastModifiedBy>
  <cp:revision>3</cp:revision>
  <dcterms:created xsi:type="dcterms:W3CDTF">2015-03-16T17:39:25Z</dcterms:created>
  <dcterms:modified xsi:type="dcterms:W3CDTF">2015-03-20T13:27:35Z</dcterms:modified>
</cp:coreProperties>
</file>