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482" autoAdjust="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5D97747-E7EE-4960-AB3D-8389C21E0CB8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85A3A49-3EB4-4308-B04E-55961A8127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096" y="20782"/>
            <a:ext cx="3978497" cy="295101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Log in and sync your </a:t>
            </a:r>
            <a:r>
              <a:rPr lang="en-US" sz="2800" dirty="0" err="1" smtClean="0">
                <a:solidFill>
                  <a:schemeClr val="bg1"/>
                </a:solidFill>
              </a:rPr>
              <a:t>ClassExamples</a:t>
            </a:r>
            <a:r>
              <a:rPr lang="en-US" sz="2800" dirty="0" smtClean="0">
                <a:solidFill>
                  <a:schemeClr val="bg1"/>
                </a:solidFill>
              </a:rPr>
              <a:t>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Turn in  late PA3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2" name="Picture 2" descr="http://phdcomics.com/comics/archive/phd060204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3219"/>
            <a:ext cx="9126415" cy="39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3207" y="810338"/>
            <a:ext cx="44283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Homework 6 due Wednesday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Homework 7 – 3/30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PA4 design - Friday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4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66"/>
    </mc:Choice>
    <mc:Fallback>
      <p:transition spd="slow" advTm="626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990600"/>
            <a:ext cx="7772400" cy="3886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If you tend to sit in the back, I give no guarantee that you will hear me today. You may wish to move forward.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9327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31"/>
    </mc:Choice>
    <mc:Fallback>
      <p:transition spd="slow" advTm="713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194</TotalTime>
  <Words>50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IMGBLDR</dc:creator>
  <cp:lastModifiedBy>IMGBLDR</cp:lastModifiedBy>
  <cp:revision>9</cp:revision>
  <dcterms:created xsi:type="dcterms:W3CDTF">2015-03-13T01:01:18Z</dcterms:created>
  <dcterms:modified xsi:type="dcterms:W3CDTF">2015-03-16T15:51:50Z</dcterms:modified>
</cp:coreProperties>
</file>