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F4FBC8E-AADB-D147-89C9-DFB725CD227C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“I visualize a time when we will be to robots what dogs are to humans, and I'm rooting for the machines.”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CLAUDE SHANNON, </a:t>
            </a:r>
            <a:r>
              <a:rPr lang="en-US" i="1" dirty="0"/>
              <a:t>The Mathematical Theory of Communication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424" y="5554436"/>
            <a:ext cx="360871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Turn in Homework 6</a:t>
            </a:r>
          </a:p>
          <a:p>
            <a:r>
              <a:rPr lang="en-US" dirty="0" smtClean="0"/>
              <a:t>Lab 7 due date updated to Tuesday</a:t>
            </a:r>
          </a:p>
          <a:p>
            <a:r>
              <a:rPr lang="en-US" dirty="0" smtClean="0"/>
              <a:t>Questions on PA4?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6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</TotalTime>
  <Words>48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Travelogue</vt:lpstr>
      <vt:lpstr>“I visualize a time when we will be to robots what dogs are to humans, and I'm rooting for the machines.”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 visualize a time when we will be to robots what dogs are to humans, and I'm rooting for the machines.”</dc:title>
  <dc:creator>Megan Olsen</dc:creator>
  <cp:lastModifiedBy>Megan Olsen</cp:lastModifiedBy>
  <cp:revision>2</cp:revision>
  <dcterms:created xsi:type="dcterms:W3CDTF">2015-03-16T17:39:25Z</dcterms:created>
  <dcterms:modified xsi:type="dcterms:W3CDTF">2015-03-17T19:09:27Z</dcterms:modified>
</cp:coreProperties>
</file>