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56FD-7AA9-DA4A-BE1A-BFA3C4B74D40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278D-B872-054A-B811-89B4AF6FF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9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7278D-B872-054A-B811-89B4AF6FFF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15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0F874-3088-B849-A69E-0BE11A876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996A0-8917-D144-8447-8C6952BA6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2F06E-36DA-C64B-AA36-2BEBD16B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C4FB0-2DD2-9148-A1F4-4D92E2A6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EB50E-0494-7648-9BCF-4A36FF76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3328F-0727-B84D-9C10-E470F30E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45657-EBF3-EC4B-A5D4-FB0CFBF5A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77771-38E0-A847-8D94-D10267B2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17991-C21D-D347-AAD9-CBBF3815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D2DEC-7849-D14D-A302-A66D2539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5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5B5FAC-D469-474C-A41E-62EDC7ECE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168D09-D7A8-3D46-9641-8276DBF4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D7DCB-5DA8-6249-B36E-286D2969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84A4B0-A52B-0F4F-909E-6B553860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00BFFD-895F-9640-87F3-5F8B1247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9AE12-78A1-0840-A1F3-0C01C6B1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0E7D8B-DE8B-0148-BFD1-A42A49A9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041A4-2F5D-A14E-B6AA-78C6A7A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1792B-5AE5-984E-9904-12BC3105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4B9C4-DCF8-5F4B-8D20-7AD9A6E5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DFB99-C14B-994A-9B01-AB8C2C5F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83B387-F96F-884F-8B78-D80C911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38CE26-B4DE-3845-AEC4-05F02996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6B00B1-319E-E44F-B3CA-0D965B2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96387-05E1-6148-8499-80341E59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6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B78E-07F1-C74E-9D46-016FBC60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74195-6158-DC4E-BB38-5E3FDC54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7D83DE-1F88-EB4A-8C35-4A02A65C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5DDB-20E9-9141-A237-46BDA50B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97433-3021-2D4F-A4E1-6DD3668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83C58-D922-404C-8524-5B3D47F4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6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6BD0F-C64F-D84B-9C80-7CAADA3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8DE9A-53D8-004B-8ECA-69437AD0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965DAE-90B7-C142-84BB-3076282B4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394937-223D-1541-B01F-A939B841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65263A-6517-424D-9E4B-757D9E07A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1EA7D9-D818-644F-9E9A-3C0FB4B2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DB9765-EF65-D94E-96AA-009299F1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720A93-7D1D-374B-8588-4C77F6CB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1B35D-2CA4-EC46-8825-D6C12B6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672D5-DE86-3547-BC72-929E79D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7151D6-AAC0-B443-8810-8B8DC59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E3672-594A-A446-BCBC-643B775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5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82F136-57BC-3B4F-AC97-2C5DA17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C9514B-19A5-1C46-A4E5-A921D5BC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2A663-1E2A-AB49-8C35-B448A0C6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4C2DF-91DA-204D-A613-29D3B5D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2717-89ED-9A42-BA58-640CB63B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B02269-50BE-0F48-9E07-1790F972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E6DC20-42A7-E94A-B11B-2633B1B5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429D7-3B65-2A4E-9ED1-7FFFCFAF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C99F2-25AB-9B4D-B2E7-41AC2F81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A4852-CF1C-8D44-92EF-133756B1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34E0BB-AD60-C347-875B-A2D2796C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876AF2-F509-D942-8576-EF856EAF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9C7457-A179-9143-81BC-7D40E2B1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80C0F6-350C-9C4A-8E57-1A5DF239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BAAD-9512-0F41-9418-88835F4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76F96C-C32F-5843-903F-85373B9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31651F-1453-4840-9FE9-7212E6F3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DAC85-F501-7844-A487-284E8064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C6DF-66CC-A140-960F-B804E8857BF8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2DC70-D35D-F64A-838D-4B7143F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629EF-11D9-8141-BBCB-52C01724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29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AKR4drgCQ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39737-AB15-7946-8EFA-623868C6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情報科学発展演習について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F0818F-824A-AE47-88CB-F82E8C2BB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2023-03-31</a:t>
            </a:r>
          </a:p>
          <a:p>
            <a:r>
              <a:rPr lang="ja-JP" altLang="en-US"/>
              <a:t>情報科学科　教務担当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0B6A1-A48B-E243-BFF0-9F9E693F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2CC1A-04CF-6046-AEC7-0E6CCF2B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「情報科学発展演習」の概要</a:t>
            </a:r>
            <a:endParaRPr kumimoji="1" lang="en-US" altLang="ja-JP" dirty="0"/>
          </a:p>
          <a:p>
            <a:r>
              <a:rPr lang="ja-JP" altLang="en-US"/>
              <a:t>履修手続き</a:t>
            </a:r>
            <a:endParaRPr lang="en-US" altLang="ja-JP" dirty="0"/>
          </a:p>
          <a:p>
            <a:r>
              <a:rPr lang="ja-JP" altLang="en-US"/>
              <a:t>各プログラムの内容説明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情報科学発展演習の概要：授業運営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本科目には</a:t>
            </a:r>
            <a:r>
              <a:rPr lang="en-US" altLang="ja-JP" b="1" dirty="0">
                <a:solidFill>
                  <a:srgbClr val="FF0000"/>
                </a:solidFill>
              </a:rPr>
              <a:t>6</a:t>
            </a:r>
            <a:r>
              <a:rPr lang="ja-JP" altLang="en-US" b="1">
                <a:solidFill>
                  <a:srgbClr val="FF0000"/>
                </a:solidFill>
              </a:rPr>
              <a:t>つのプログラム</a:t>
            </a:r>
            <a:r>
              <a:rPr lang="ja-JP" altLang="en-US"/>
              <a:t>（種目）があります。</a:t>
            </a:r>
            <a:endParaRPr lang="en-US" altLang="ja-JP" dirty="0"/>
          </a:p>
          <a:p>
            <a:r>
              <a:rPr lang="ja-JP" altLang="en-US"/>
              <a:t>各プログラムには</a:t>
            </a:r>
            <a:r>
              <a:rPr lang="ja-JP" altLang="en-US" b="1">
                <a:solidFill>
                  <a:srgbClr val="FF0000"/>
                </a:solidFill>
              </a:rPr>
              <a:t>定員</a:t>
            </a:r>
            <a:r>
              <a:rPr lang="ja-JP" altLang="en-US"/>
              <a:t>（受入履修者数の上限</a:t>
            </a:r>
            <a:r>
              <a:rPr lang="en-US" altLang="ja-JP" dirty="0"/>
              <a:t>)</a:t>
            </a:r>
            <a:r>
              <a:rPr lang="ja-JP" altLang="en-US"/>
              <a:t>があります。</a:t>
            </a:r>
          </a:p>
          <a:p>
            <a:r>
              <a:rPr lang="ja-JP" altLang="en-US"/>
              <a:t>履修希望者は</a:t>
            </a:r>
            <a:r>
              <a:rPr lang="ja-JP" altLang="en-US" b="1">
                <a:solidFill>
                  <a:srgbClr val="FF0000"/>
                </a:solidFill>
              </a:rPr>
              <a:t>希望プログラムを登録</a:t>
            </a:r>
            <a:r>
              <a:rPr lang="ja-JP" altLang="en-US"/>
              <a:t>します。（後述）</a:t>
            </a:r>
            <a:endParaRPr lang="en-US" altLang="ja-JP" dirty="0"/>
          </a:p>
          <a:p>
            <a:pPr lvl="1"/>
            <a:r>
              <a:rPr lang="ja-JP" altLang="en-US"/>
              <a:t>希望プログラムは幾つでも</a:t>
            </a:r>
            <a:r>
              <a:rPr lang="en-US" altLang="ja-JP" dirty="0"/>
              <a:t>OK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r>
              <a:rPr lang="ja-JP" altLang="en-US"/>
              <a:t>ただし，二つ以上のプログラムに合格しないと単位修得できません。</a:t>
            </a:r>
            <a:endParaRPr lang="en-US" altLang="ja-JP" dirty="0"/>
          </a:p>
          <a:p>
            <a:r>
              <a:rPr lang="ja-JP" altLang="en-US" b="1">
                <a:solidFill>
                  <a:srgbClr val="FF0000"/>
                </a:solidFill>
              </a:rPr>
              <a:t>審査</a:t>
            </a:r>
            <a:r>
              <a:rPr lang="ja-JP" altLang="en-US"/>
              <a:t>の上、履修を認められた者のリストが発表されます。</a:t>
            </a:r>
          </a:p>
          <a:p>
            <a:pPr lvl="1"/>
            <a:r>
              <a:rPr lang="ja-JP" altLang="en-US"/>
              <a:t>希望しても履修が許可されない可能性があります。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94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情報科学発展演習の概要：評価方法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二つ以上のプログラム</a:t>
            </a:r>
            <a:r>
              <a:rPr lang="ja-JP" altLang="en-US"/>
              <a:t>に合格すると</a:t>
            </a:r>
            <a:r>
              <a:rPr lang="en-US" altLang="ja-JP" dirty="0"/>
              <a:t>2</a:t>
            </a:r>
            <a:r>
              <a:rPr lang="ja-JP" altLang="en-US"/>
              <a:t>単位修得できます。</a:t>
            </a:r>
            <a:endParaRPr lang="en-US" altLang="ja-JP" dirty="0"/>
          </a:p>
          <a:p>
            <a:pPr lvl="1"/>
            <a:r>
              <a:rPr lang="ja-JP" altLang="en-US"/>
              <a:t>一つのプログラムしか合格しない場合は単位修得できません。</a:t>
            </a:r>
            <a:endParaRPr lang="en-US" altLang="ja-JP" dirty="0"/>
          </a:p>
          <a:p>
            <a:r>
              <a:rPr lang="ja-JP" altLang="en-US"/>
              <a:t>評価は</a:t>
            </a:r>
            <a:r>
              <a:rPr lang="ja-JP" altLang="en-US" b="1">
                <a:solidFill>
                  <a:srgbClr val="FF0000"/>
                </a:solidFill>
              </a:rPr>
              <a:t>合・否</a:t>
            </a:r>
            <a:r>
              <a:rPr lang="ja-JP" altLang="en-US"/>
              <a:t>で与えられます。</a:t>
            </a:r>
          </a:p>
        </p:txBody>
      </p:sp>
    </p:spTree>
    <p:extLst>
      <p:ext uri="{BB962C8B-B14F-4D97-AF65-F5344CB8AC3E}">
        <p14:creationId xmlns:p14="http://schemas.microsoft.com/office/powerpoint/2010/main" val="18674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履修手続き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履修希望者は，以下の</a:t>
            </a:r>
            <a:r>
              <a:rPr lang="en-US" altLang="ja-JP" dirty="0"/>
              <a:t> URL </a:t>
            </a:r>
            <a:r>
              <a:rPr lang="ja-JP" altLang="en-US"/>
              <a:t>にアクセスして，希望するプログラムと希望順位を登録します．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  <a:r>
              <a:rPr lang="ja-JP" altLang="en-US" b="1">
                <a:solidFill>
                  <a:srgbClr val="FF0000"/>
                </a:solidFill>
              </a:rPr>
              <a:t>締切</a:t>
            </a:r>
            <a:r>
              <a:rPr lang="en-US" altLang="ja-JP" b="1" dirty="0">
                <a:solidFill>
                  <a:srgbClr val="FF0000"/>
                </a:solidFill>
              </a:rPr>
              <a:t>: 4/13 23:59]</a:t>
            </a:r>
          </a:p>
          <a:p>
            <a:pPr marL="457200" lvl="1" indent="0">
              <a:buNone/>
            </a:pPr>
            <a:r>
              <a:rPr lang="en-GB" altLang="ja-JP" dirty="0">
                <a:hlinkClick r:id="rId3"/>
              </a:rPr>
              <a:t>https://forms.office.com/r/AKR4drgCQ3</a:t>
            </a:r>
            <a:endParaRPr lang="en-GB" altLang="ja-JP" dirty="0"/>
          </a:p>
          <a:p>
            <a:pPr marL="457200" lvl="1" indent="0">
              <a:buNone/>
            </a:pPr>
            <a:r>
              <a:rPr lang="en-US" altLang="ja-JP" dirty="0"/>
              <a:t>2</a:t>
            </a:r>
            <a:r>
              <a:rPr lang="ja-JP" altLang="en-US"/>
              <a:t>つ以上のプログラムに合格しないと単位履修できない．</a:t>
            </a:r>
            <a:r>
              <a:rPr lang="en-US" altLang="ja-JP" dirty="0"/>
              <a:t>1</a:t>
            </a:r>
            <a:r>
              <a:rPr lang="ja-JP" altLang="en-US"/>
              <a:t>つのプログラムに合格しただけでは０単位履修になる．</a:t>
            </a:r>
            <a:endParaRPr lang="en-US" altLang="ja-JP" dirty="0"/>
          </a:p>
          <a:p>
            <a:pPr lvl="1"/>
            <a:r>
              <a:rPr lang="ja-JP" altLang="en-US"/>
              <a:t>今学期の履修単位数が規定通りであることを確認すること．</a:t>
            </a:r>
            <a:endParaRPr lang="en-US" altLang="ja-JP" dirty="0"/>
          </a:p>
          <a:p>
            <a:pPr lvl="1"/>
            <a:r>
              <a:rPr lang="ja-JP" altLang="en-US"/>
              <a:t>通常の履修届の中で「情報科学発展演習」を登録しても，無効です．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各プログラムについて，履修を認められたもののリストを発表します．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  <a:r>
              <a:rPr lang="ja-JP" altLang="en-US" b="1">
                <a:solidFill>
                  <a:srgbClr val="FF0000"/>
                </a:solidFill>
              </a:rPr>
              <a:t>発表予定</a:t>
            </a:r>
            <a:r>
              <a:rPr lang="en-US" altLang="ja-JP" b="1" dirty="0">
                <a:solidFill>
                  <a:srgbClr val="FF0000"/>
                </a:solidFill>
              </a:rPr>
              <a:t>: 4/27]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ja-JP" altLang="en-US"/>
              <a:t>発表以後，各プログラムごとに別の日程で開始します．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03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B17F9-A301-30FC-1FB9-7644A73B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/>
              <a:t>履修登録フォーム</a:t>
            </a:r>
            <a:r>
              <a:rPr kumimoji="1" lang="en-US" altLang="ja-JP" dirty="0"/>
              <a:t>QR</a:t>
            </a:r>
            <a:r>
              <a:rPr kumimoji="1" lang="ja-JP" altLang="en-US"/>
              <a:t>コード</a:t>
            </a:r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F8D6F8FD-2056-99C0-4D09-DF40E245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77" y="1690688"/>
            <a:ext cx="4721445" cy="4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ADC57-7C69-D248-B0C0-E314A303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/>
              <a:t>年度情報科学発展演習のプログラム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FBB5-7C26-8F43-AEC6-5B39D290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9814" cy="4351338"/>
          </a:xfrm>
        </p:spPr>
        <p:txBody>
          <a:bodyPr/>
          <a:lstStyle/>
          <a:p>
            <a:pPr algn="just"/>
            <a:r>
              <a:rPr lang="ja-JP" altLang="en-US"/>
              <a:t>言語指向プログラミング言語で作るプログラミング言語（馬谷）</a:t>
            </a:r>
            <a:endParaRPr lang="en-US" altLang="ja-JP" dirty="0"/>
          </a:p>
          <a:p>
            <a:pPr algn="just"/>
            <a:r>
              <a:rPr lang="ja-JP" altLang="en-US"/>
              <a:t>定理の証明をコンピュータでチェックする（木下）</a:t>
            </a:r>
            <a:endParaRPr lang="en-US" altLang="ja-JP" dirty="0"/>
          </a:p>
          <a:p>
            <a:r>
              <a:rPr lang="ja-JP" altLang="en-US"/>
              <a:t>アプリケーション開発におけるデータベース設計（桑原） </a:t>
            </a:r>
            <a:endParaRPr lang="en-US" altLang="ja-JP" dirty="0"/>
          </a:p>
          <a:p>
            <a:r>
              <a:rPr lang="ja-JP" altLang="en-US"/>
              <a:t>自然言語解析器を用いた実験（後藤）</a:t>
            </a:r>
            <a:endParaRPr lang="en-US" altLang="ja-JP" dirty="0"/>
          </a:p>
          <a:p>
            <a:r>
              <a:rPr lang="ja-JP" altLang="en-US"/>
              <a:t>ホロレンズを使った混合現実の応用（張） </a:t>
            </a:r>
            <a:endParaRPr lang="en-US" altLang="ja-JP" dirty="0"/>
          </a:p>
          <a:p>
            <a:r>
              <a:rPr lang="ja-JP" altLang="en-US"/>
              <a:t>教育用の図形表示システム（永松）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346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371</Words>
  <Application>Microsoft Macintosh PowerPoint</Application>
  <PresentationFormat>ワイド画面</PresentationFormat>
  <Paragraphs>37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情報科学発展演習について</vt:lpstr>
      <vt:lpstr>Agenda</vt:lpstr>
      <vt:lpstr>情報科学発展演習の概要：授業運営</vt:lpstr>
      <vt:lpstr>情報科学発展演習の概要：評価方法</vt:lpstr>
      <vt:lpstr>履修手続き</vt:lpstr>
      <vt:lpstr>履修登録フォームQRコード</vt:lpstr>
      <vt:lpstr>2023年度情報科学発展演習のプログラム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情報科学発展演習について</dc:title>
  <dc:creator>木下 佳樹(ft101901sk)</dc:creator>
  <cp:lastModifiedBy>馬谷 誠二(ft102053ts)</cp:lastModifiedBy>
  <cp:revision>25</cp:revision>
  <dcterms:created xsi:type="dcterms:W3CDTF">2021-03-28T14:24:00Z</dcterms:created>
  <dcterms:modified xsi:type="dcterms:W3CDTF">2023-03-29T03:36:53Z</dcterms:modified>
</cp:coreProperties>
</file>