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1" d="100"/>
          <a:sy n="71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001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63450969"/>
                  </p:ext>
                </p:extLst>
              </p:nvPr>
            </p:nvGraphicFramePr>
            <p:xfrm>
              <a:off x="174673" y="221974"/>
              <a:ext cx="12475258" cy="644278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673" y="221974"/>
                <a:ext cx="12475258" cy="64427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https://pages.store.office.com/addinsinstallpage.aspx?rs=en-001&amp;assetid=WA200003233&amp;isWac=True&amp;ui=en-US&amp;ad=US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9c33b525-138f-4b77-84ae-235d25988a1a}">
  <we:reference id="WA200003233" version="2.0.0.3" store="en-001" storeType="OMEX"/>
  <we:alternateReferences/>
  <we:properties>
    <we:property name="Microsoft.Office.CampaignId" value="&quot;none&quot;"/>
    <we:property name="backgroundColor" value="&quot;#FFFFFF&quot;"/>
    <we:property name="bookmark" value="&quot;H4sIAAAAAAAAA+1cW28btxL+K8G+9EUoeOcyb42bAAWaNomNHBQHgTAkZ+VtZa26u0rjBvrvZ/biayTLXsu2nCM/aUnucO7zcUT5axLzaj6F09/gBJOXyaui+OsEyr9e8GSUzK6OZVHJwFyU0TPtBQNukFYV8zovZlXy8mtSQznB+mNeLWDaEKTB/yaRqyxgqo2JXgWDMWU2+TRKYDp9B5NmTQbTCkfJHMuqmME0/xc7EjRVlwtcjhL8Mp8WJTQbHdZQY7PZZ1pOz8Qg/1ESHxDq/DMeYqi70Q84L8r67HmUVN2nltGrcw2xdsODYlZDPiPCzRgwHQyg5C7GAOgCF64Zr/LZZNqzePHu0em8UVZ1DPNWK/5Pot7QWS5JAJF6wKA8czxGBiJyCBtp1fil9sWXb6lFzFLnuNVBMccs+jS1QzmLKFJhAVgaveXMsOBb9Wb5tO4V4U9ff5mXZEuycEfrp/gZZgFj0pqmxKrq9fgWoVqULYHXVyYOi0UZ8ANm7dSszutTooOhODlBmhhHqCFp+HlXFuQI7ewfRz+/OIQpuUgzcVz8c1AiGT8mL9nyE43cKG6AMl6Vlh7KiOWr01aSn/PyzPxidI3ZB5OC2KZJa6QQSgojrDTSmyhVXK/yPgrftJPaa2sYxVFkyoJmEkMgKXuzHJB2JkWZB9LHqCfXUPt4Fiok6ZuyOGnp9hHfvH4uyQHxOSMd0VinRlL0KPnPMTbKoHcoQGJ+FjO/zK4qqOqXTBcnsw2q6x7a3a9rC6GkMdr1I0wXbQYhor/mJEln5HaYFgomxK/Nyk+tWq874q3Y+Fbu1dxcdT6+HH1drfGHYOEt5aTjFQEw2hyMP00mJU7gzF6v78HdzS5eNe49pqdxG2Ht9JvFrA8vNiB6gdYeHENZ3zKE+fUQ3q7yG3/s6gtN/nmpkPT2P7296996z09tegZBGYJZI7yjLJECF1bsSnou/vge0vMlKbr0HGRqkIOTwmqrqTza6AdXV5YhCh65sTaY4LXrMMQOmO+oJPf7zkyXMQyc+zRwihjwgSnG7gOzPHLpORptGTiDRHSoI/iMGCMczIklDyEqF9mOOEIDUOgxy+vn7Q2XxejcwWSBCRWNBkFAWXOKP7MHWnug9WyB1rz17z3SegikZSMPRjEeU0bJOdABXe9MhqZC9z1k6MtidBkaneQcYkg9es0gWgJfQ0ts6jJmQHBupQCdUsbHXYHKndQvfglEYisWbHUHWviMI7MkNhNR66iGgx1tM04lkgUtwcpoFQtmqCW0UEKnUYDSnugwDeqGuvvoYIeKayDdzxr9v3hPw1szSZDCW5LcOaatVZKxzp33gGMPOJ4l4GjrxPjvBXTL93Bja3BDMukyOphE5gNQfgxa70pnoKnT7y+b/DkDjkuCdJBD2zQa4KkCG53CgJbFoYWOCR2UA2adEM4aytoh7IgRqa5tGW+woELgUnkn6DCNwnC7Gautb66oLMgg6GDuRfSeDueMDzWDDHTIT60JnDFjopZUQnfEDBddiRdvoZzkW7LHk/dYLqTpO29papAZ61kI0jLJfHqDCfbIZ498hiGfhziWDQ/MPZrp0YwOQsfoU1DBS1BScrV7zZPvIgOvkKa/VZCGqJilv7bbLTS/RTtgTUFFYbnNOARUMQ0qFSzdFVxzRfgtIxyRScWVExFialxwEtxmTLIW4TALxhihgiWAgxapvG2+87Pu/hC3wKJlPKReK2dQ+c0G2V4iv9kkoc8u47asP31av+ne0KOXmF1i5qZv7B+bl8FfP8/zz0V9BH6Ku5GQr1zvWlN/PxT/3AFJDgy7/msMp1VABlFw4ZgLDFM5+FxFR+UodVRWNJc9BWp3j7uBd5N9UY2r5qrneFrMJuMp1ONQxN5zLymhmc3rRRyYdx6GJ6jvwdITpMJHKxSLqi5oelziJF9ZuJ9ZRtxiH/aWvnVeYi/asHJAEj2B+bfhzq1xirC7ToXyrr06MfjiE9PMhwwlgGFOaojGDe6yOfQhEB0vZEQpkKO44b5sb7OjYv7brRsG1cL/vUA6H10vFYdnE/T5/dmHmyjh5dbDNd+70oA4xCnJOKC9gCsuBcRFqPsyMDrjJMtxSgWWtvp9q3VxPSPXSyGZIHmpWxN2gosmpu6qqAfs1GxQZStDCzTWUjh3nOVyCy2bjZc/LjP35KnzPrfzPZR36ZvsAIS7RwvlTmbtUJyJmfERg40g0KUypnaf8u6f8r7pv+1T3j7l7VPeTqQ8zmRIFVMsMquEdc7Gwe0yTudWHSSRYkEExR3zw38gt+r3i5tS8f/xieo+MRKL2aLeR8k62/aBEkxmUVrONRPCOINebXTIpzf+47cbquN8Pid3G7f77t1xu9rsnBEZzyIXYEAzFD7oEPTgrM2joQyrAhPacfLraPnuZdoKJyc4G3QTu5rmob2IcCF4QiQnrX+0mzaCzbtNc+zmi9hOYyv3ymsDP7yCKg8/nAGy5RrPOL988OCK6Vwj8zwzEj0axY1MNbd+8I+xWoKrtFYs6moOAd/BDFdoj7QGs4hxgwbb/0CQtJsQN3mPf294ofm/BOf6Xi7/B/erG6JHQQAA&quot;"/>
    <we:property name="creatorSessionId" value="&quot;74622a03-81a2-43a5-aa3e-b7608c3a0e20&quot;"/>
    <we:property name="creatorTenantId" value="&quot;9aee26d8-97c2-4fad-8900-96735f6dc73f&quot;"/>
    <we:property name="creatorUserId" value="&quot;10032002A64F663C&quot;"/>
    <we:property name="datasetId" value="&quot;21405a24-f5e6-4a2e-a68e-65c7107e315b&quot;"/>
    <we:property name="embedUrl" value="&quot;/reportEmbed?reportId=12427250-c74d-40d6-8d34-406b28778efd&amp;config=eyJjbHVzdGVyVXJsIjoiaHR0cHM6Ly9XQUJJLVNPVVRILUVBU1QtQVNJQS1yZWRpcmVjdC5hbmFseXNpcy53aW5kb3dzLm5ldCIsImVtYmVkRmVhdHVyZXMiOnsidXNhZ2VNZXRyaWNzVk5leHQiOnRydWUsImRpc2FibGVBbmd1bGFySlNCb290c3RyYXBSZXBvcnRFbWJlZCI6dHJ1ZX19&amp;disableSensitivityBanner=true&quot;"/>
    <we:property name="initialStateBookmark" value="&quot;H4sIAAAAAAAAA+1cW2/bxhL+K4Fe+iIUe1+u35I0AYLEudhBiqIIhN3ZocxWElWScuNj+L+f4UW+xZYcWnaUVAYMi7vk7Nzn2+HKp4OYlfOJP3nrpzjYGzzL87+nvvj7CR8MB7Nu7N271/tPD16P3j7df0HD+bzK8lk52DsdVL4YY/UpKxd+UlOgwT8/Dwd+Mnnvx/VV6iclDgdzLMp85ifZ/7C9maaqYoFnwwF+mU/ywtckDytfYU32mG6na1qb/yppRQ9VdoyHCFU7eoDzvKiW18NB2X5qWLo6VxNrFnyezyqfzYhwPeaZBuNRchcjeHTAhavHy2w2nnQsXjz78WRe66E88vSX5A9/EfWaztkZCSCS4BFUYI7HyLyI3MNaWhV+qUL+5WtqEdPEOW41KOaYxZAkti9nEUUirPcsicFyZhiERr1pNqk6RYSTF1/mBVmNbNnSehqP/QwwDhrTFFiWnR730ZeLoiHw4srEYb4oAA8wbaZmVVadEB2EfDpFmhhFX/lBzc/7IidHaGb/+Pjbk0M/IRepJ47yf58XSMaPgz129plGVooLvohXpaWLImLx7KSR5LesWJpfDK8x+2BSENs0aY0UQklhhJVGBhOlirervAuwl82kDtoaFhREpqzXTCIASdmZ5TlpZ5wXGZA+hh25mtqnZaiQpC+LfNrQ7YK5fvxckufE54x0RGOtGknRw8HvR1grg56hAInZMmZeza4qqOxumSymszWqay+a1a9rC31BY7TqJz9ZNLmCiL7JSJLWyM0w3SiYEG/qOz83ar3uiHdi42u5b+bmqvPxs+HpzRp/CBb2KScd3RAAw/XB+HQ8LnDsl/Z6cQ/uVrt4Wbv3iK5GTYQ10y8Xsy68WI/o9XTv8yNfVHcMYX49hDer/Nof2/pCk39dKiSd/U/u7vp3XvNzk569oAzBrBHBUZZIPBdWbEt6zv/4GdLzJSna9AwyMci9k8Jqq6k82hh6V1eWIgoeubEWDATtWgyxBeb7WJD7/WSmSxkC5yEBThHjAzDF2H1gVkAuA0ejLfPOIBHt6wghJcZSQE4sBQ9Ruci2xBFqgEKXaVb92N5wWYzWHUwKTKhotBcElDWn+DM7oLUDWj8s0Jo3/r1DWg+BtGzkYBTjMWGUnIE26HprMjQVup8hQ18Wo83Q6CTnPkISMGjmoyXw1bfEJi5lxgvOrRReJ5TxcVugciv1k1dAJDZiwUZ3XouQcmSWxGYiah1Vf7CjbcqpRDLQ0lsZrWJg+lpCCyV0EoVXOhAdpr1aUXcfHexQcQXS/azW/5MPNLwxk4AUwZLkzjFtrZKMte68Axw7wPFDAo6mToz+Wfj29h3c2BjckEy6lDYmkQXwlB9B623pDNR1+sNlk//IgOOSIC3k0DaJxvNEeRudQkDLYt9Cx4QG5TyzTghnDWVtgC0xItW1DeMNBgqASxWcoM00CsPteqx2e3NFpSBB0MY8iBgCbc4Z72sGCbTJT6wBzpgxUUsqoVtihouuxJN9X4yzDdnju/dYLqTpOm9JYpAZGxiAtEyykKwwwQ757JBPP+TzENuy/oG5QzMdmtEgdIwh8QqC9EpKrravefJTZOAbpOlOFSQQFbP003S7heZ3aAfcUlBRWG5T7gFVTEAlgiXbgmuuCL9hhCNSqbhyIvqYGAdOercek9yKcJj1xhihwBLAQYtU3taf+bnt/BC3nkXLOCRBK2dQhfUG2VwiX20S6LLLqCnr3z+trzo39OglZpuYWfXG/rF56f36eZ4d59VHHya4HQn5yvGuW+rvQf7vNyDJnmHXVIGjbHw0od+qyTQ4WSqB1q5p7Pt5PXGV8K9XKdX3lkDLvIptppjOfZGVy7yxvHqdzWqDDQdvMK0ePqUcLIW6ATf/8nJRzLKKbPpLbYUWO0+x8g3pvT9Xy/u5NlubSC8Y3z9/+vRSFDyCEYc0BEcYG9leVTht18wi1gQzLH8K+wwHx/Vc546s3gsub7l4Iee0AmQ+Ci4cc8AwkX3rp7RJjFJHZYXnBgVqd49Trt+myUU5KutDy6NJPhuPJr4aQR67HHxJpfUsKSD2rKAPw5Ov7sHSdyjqjwZ5FmWV0/SowHF2IwT9wWr7Bt8o3NG3zjPHxQsF2QMOTCmFfBXu3BqnaBeqE6GCaw4B9T7CxzQLkKL03jAntY/G9e4XOwwARCcIGVEK5ChWnPzubPYxn7+9c+urXIR/Fkg7/eug53A5QZ8/LD+sooSXm2jXfO9KK+2wQRk9GmV4w/GWuICqKyrDJSdphhOCirTUu40ivNsZuQ7qyASDPd2YsBVc1DH1rYp6wJ7jGlU2MjSQ+VYK545zDqAeLnteY+67p877fM8k+OJbOoBbsBm5RzPwm8zaojgTUxMigo1eoEtkTOwu5d0/5X3VSd6lvF3K26W8rUh5nElIFFMsMquEdc7G3o1fTvtWDZJIMRCguGOh/1c9uUoBE21MDAoMxoStf03+H95R3SdGYj5bVLsouc22XaCASS1Ky7lmQhhnMKi1Dvn9jf/47YbyKJvPyd1Gzbo7d9ysNltnRMbTyIU3XjMUATSA7p21eTSUYRUwoR0nv46Wb1+mLXE8xVmv7xSUkwyaIzUXgg+I5Ljxj67rflpXx3rRpmlN83lsprGR++ZG8TNfZnDexD+7xTPOj9E8uGJa10gDT43EgEZxIxPNbej9tcKG4E1ayxdVOfeA7/0Mb9Aeac3PIsY1Gmz+l8agWYS4yTr8u+KB+j9snOv77Oz/rhfo5exDAAA=&quot;"/>
    <we:property name="isFiltersActionButtonVisible" value="true"/>
    <we:property name="pageDisplayName" value="&quot;Sales Dashboard&quot;"/>
    <we:property name="reportEmbeddedTime" value="&quot;2024-01-10T12:15:04.165Z&quot;"/>
    <we:property name="reportName" value="&quot;Ecommerce_data&quot;"/>
    <we:property name="reportState" value="&quot;CONNECTED&quot;"/>
    <we:property name="reportUrl" value="&quot;/links/sb0NQH-qzF?ctid=9aee26d8-97c2-4fad-8900-96735f6dc73f&amp;pbi_source=linkShare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  <Last_x0020_Modified_x0020_by xmlns="f577acbf-5b0b-4b4f-9948-268e97f8d3a4">
      <UserInfo>
        <DisplayName/>
        <AccountId xsi:nil="true"/>
        <AccountType/>
      </UserInfo>
    </Last_x0020_Modified_x0020_b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7" ma:contentTypeDescription="Create a new document." ma:contentTypeScope="" ma:versionID="494388dab000d3589ee33216531581af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5bac03f58105d2ec42145d3be0283fbe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Last_x0020_Modified_x0020_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Last_x0020_Modified_x0020_by" ma:index="22" nillable="true" ma:displayName="Last Modified by" ma:description="Last Modified by" ma:format="Dropdown" ma:list="UserInfo" ma:SharePointGroup="0" ma:internalName="Last_x0020_Modified_x0020_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b1e4d6ee-9f6f-43f8-a618-24f3d84da28f"/>
    <ds:schemaRef ds:uri="f577acbf-5b0b-4b4f-9948-268e97f8d3a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E9F6B6F-3551-427A-B903-8EA2D9F78B21}">
  <ds:schemaRefs>
    <ds:schemaRef ds:uri="b1e4d6ee-9f6f-43f8-a618-24f3d84da28f"/>
    <ds:schemaRef ds:uri="f577acbf-5b0b-4b4f-9948-268e97f8d3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BI</dc:title>
  <dc:creator/>
  <cp:lastModifiedBy>Uma Tuteja</cp:lastModifiedBy>
  <cp:revision>14</cp:revision>
  <dcterms:created xsi:type="dcterms:W3CDTF">2024-01-10T12:08:18Z</dcterms:created>
  <dcterms:modified xsi:type="dcterms:W3CDTF">2024-01-10T12:40:35Z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