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FFB-E353-4EA8-8832-312876AA914A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3EEA-1229-4E36-91EF-7D3B7F277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16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FFB-E353-4EA8-8832-312876AA914A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3EEA-1229-4E36-91EF-7D3B7F277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80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FFB-E353-4EA8-8832-312876AA914A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3EEA-1229-4E36-91EF-7D3B7F277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68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FFB-E353-4EA8-8832-312876AA914A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3EEA-1229-4E36-91EF-7D3B7F277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88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FFB-E353-4EA8-8832-312876AA914A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3EEA-1229-4E36-91EF-7D3B7F277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0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FFB-E353-4EA8-8832-312876AA914A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3EEA-1229-4E36-91EF-7D3B7F277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28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FFB-E353-4EA8-8832-312876AA914A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3EEA-1229-4E36-91EF-7D3B7F277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74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FFB-E353-4EA8-8832-312876AA914A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3EEA-1229-4E36-91EF-7D3B7F277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18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FFB-E353-4EA8-8832-312876AA914A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3EEA-1229-4E36-91EF-7D3B7F277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64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FFB-E353-4EA8-8832-312876AA914A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3EEA-1229-4E36-91EF-7D3B7F277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30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FFB-E353-4EA8-8832-312876AA914A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3EEA-1229-4E36-91EF-7D3B7F277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03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E8FFB-E353-4EA8-8832-312876AA914A}" type="datetimeFigureOut">
              <a:rPr lang="ru-RU" smtClean="0"/>
              <a:t>20.07.2021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73EEA-1229-4E36-91EF-7D3B7F277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90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max2000/game_durak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786"/>
            <a:ext cx="12649200" cy="7016353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1270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573206"/>
            <a:ext cx="10515600" cy="2688609"/>
          </a:xfrm>
        </p:spPr>
        <p:txBody>
          <a:bodyPr/>
          <a:lstStyle/>
          <a:p>
            <a:r>
              <a:rPr lang="ru-RU" dirty="0" smtClean="0"/>
              <a:t>Карточная игра Дурак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6660106" y="4589463"/>
            <a:ext cx="4687343" cy="1101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  <a:latin typeface="+mj-lt"/>
              </a:rPr>
              <a:t>Автор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Усов М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В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Студент 3 курса ННГУ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направление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+mj-lt"/>
              </a:rPr>
              <a:t>Прикладная информатика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”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84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1850" y="335281"/>
            <a:ext cx="10515600" cy="1493520"/>
          </a:xfrm>
        </p:spPr>
        <p:txBody>
          <a:bodyPr/>
          <a:lstStyle/>
          <a:p>
            <a:r>
              <a:rPr lang="ru-RU" dirty="0" smtClean="0"/>
              <a:t>Цели проекта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831850" y="1828801"/>
            <a:ext cx="10515600" cy="4260849"/>
          </a:xfrm>
          <a:noFill/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  <a:latin typeface="+mj-lt"/>
              </a:rPr>
              <a:t>Написание реализации консольной версии игры дурак на С++ </a:t>
            </a:r>
            <a:endParaRPr lang="ru-RU" sz="3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748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274319"/>
            <a:ext cx="10515600" cy="1889761"/>
          </a:xfrm>
        </p:spPr>
        <p:txBody>
          <a:bodyPr/>
          <a:lstStyle/>
          <a:p>
            <a:r>
              <a:rPr lang="ru-RU" dirty="0" smtClean="0"/>
              <a:t>Использованные библиотеки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2164080"/>
            <a:ext cx="10515600" cy="392557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&lt;iostream&gt; - </a:t>
            </a:r>
            <a:r>
              <a:rPr lang="ru-RU" sz="3600" dirty="0" smtClean="0">
                <a:solidFill>
                  <a:schemeClr val="tx1"/>
                </a:solidFill>
                <a:latin typeface="+mj-lt"/>
              </a:rPr>
              <a:t>Для стандартного вывода символов в консоль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&lt;vector&gt; - </a:t>
            </a:r>
            <a:r>
              <a:rPr lang="ru-RU" sz="3600" dirty="0" smtClean="0">
                <a:solidFill>
                  <a:schemeClr val="tx1"/>
                </a:solidFill>
                <a:latin typeface="+mj-lt"/>
              </a:rPr>
              <a:t>Для реализации классов колоды</a:t>
            </a:r>
            <a:r>
              <a:rPr lang="en-US" sz="3600" dirty="0">
                <a:solidFill>
                  <a:schemeClr val="tx1"/>
                </a:solidFill>
                <a:latin typeface="+mj-lt"/>
              </a:rPr>
              <a:t> </a:t>
            </a:r>
            <a:r>
              <a:rPr lang="ru-RU" sz="3600" dirty="0" smtClean="0">
                <a:solidFill>
                  <a:schemeClr val="tx1"/>
                </a:solidFill>
                <a:latin typeface="+mj-lt"/>
              </a:rPr>
              <a:t>и игроков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&lt;memory&gt; - </a:t>
            </a:r>
            <a:r>
              <a:rPr lang="ru-RU" sz="3600" dirty="0" smtClean="0">
                <a:solidFill>
                  <a:schemeClr val="tx1"/>
                </a:solidFill>
                <a:latin typeface="+mj-lt"/>
              </a:rPr>
              <a:t>Для использования 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shared_ptr</a:t>
            </a: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3305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350521"/>
            <a:ext cx="10515600" cy="1798320"/>
          </a:xfrm>
        </p:spPr>
        <p:txBody>
          <a:bodyPr/>
          <a:lstStyle/>
          <a:p>
            <a:r>
              <a:rPr lang="ru-RU" dirty="0" smtClean="0"/>
              <a:t>Что получилось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2148841"/>
            <a:ext cx="10515600" cy="777239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tx1"/>
                </a:solidFill>
                <a:latin typeface="+mj-lt"/>
              </a:rPr>
              <a:t>Написать реализацию игры Дурак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ru-RU" sz="3600" dirty="0" smtClean="0">
                <a:solidFill>
                  <a:schemeClr val="tx1"/>
                </a:solidFill>
                <a:latin typeface="+mj-lt"/>
              </a:rPr>
              <a:t>в которой соблюдаются все основные правила игры</a:t>
            </a:r>
            <a:endParaRPr lang="ru-RU" sz="3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367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213361"/>
            <a:ext cx="10515600" cy="1767840"/>
          </a:xfrm>
        </p:spPr>
        <p:txBody>
          <a:bodyPr/>
          <a:lstStyle/>
          <a:p>
            <a:r>
              <a:rPr lang="ru-RU" dirty="0" smtClean="0"/>
              <a:t>Что не получилось 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1981201"/>
            <a:ext cx="10515600" cy="4108449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tx1"/>
                </a:solidFill>
                <a:latin typeface="+mj-lt"/>
              </a:rPr>
              <a:t>1) Разработать клиент-серверное взаимодействие</a:t>
            </a:r>
          </a:p>
          <a:p>
            <a:r>
              <a:rPr lang="ru-RU" sz="3600" dirty="0" smtClean="0">
                <a:solidFill>
                  <a:schemeClr val="tx1"/>
                </a:solidFill>
                <a:latin typeface="+mj-lt"/>
              </a:rPr>
              <a:t>2) Реализовать дополнительные правила игры(игра в переводного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ru-RU" sz="3600" dirty="0" smtClean="0">
                <a:solidFill>
                  <a:schemeClr val="tx1"/>
                </a:solidFill>
                <a:latin typeface="+mj-lt"/>
              </a:rPr>
              <a:t>туз не может быть начальной козырной картой)</a:t>
            </a:r>
          </a:p>
          <a:p>
            <a:r>
              <a:rPr lang="ru-RU" sz="3600" dirty="0" smtClean="0">
                <a:solidFill>
                  <a:schemeClr val="tx1"/>
                </a:solidFill>
                <a:latin typeface="+mj-lt"/>
              </a:rPr>
              <a:t>3) Графика</a:t>
            </a:r>
            <a:endParaRPr lang="ru-RU" sz="3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556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164591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Сложности в написании программы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2011679"/>
            <a:ext cx="10515600" cy="4077971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tx1"/>
                </a:solidFill>
                <a:latin typeface="+mj-lt"/>
              </a:rPr>
              <a:t>Механизм отслеживания карт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ru-RU" sz="3600" dirty="0" smtClean="0">
                <a:solidFill>
                  <a:schemeClr val="tx1"/>
                </a:solidFill>
                <a:latin typeface="+mj-lt"/>
              </a:rPr>
              <a:t>которых 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“</a:t>
            </a:r>
            <a:r>
              <a:rPr lang="ru-RU" sz="3600" dirty="0" smtClean="0">
                <a:solidFill>
                  <a:schemeClr val="tx1"/>
                </a:solidFill>
                <a:latin typeface="+mj-lt"/>
              </a:rPr>
              <a:t>выбрасывают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”</a:t>
            </a:r>
            <a:r>
              <a:rPr lang="ru-RU" sz="3600" dirty="0" smtClean="0">
                <a:solidFill>
                  <a:schemeClr val="tx1"/>
                </a:solidFill>
                <a:latin typeface="+mj-lt"/>
              </a:rPr>
              <a:t> игроки</a:t>
            </a:r>
            <a:endParaRPr lang="ru-RU" sz="3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203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+mj-lt"/>
              </a:rPr>
              <a:t>Ссылка на гит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+mj-lt"/>
                <a:hlinkClick r:id="rId2"/>
              </a:rPr>
              <a:t>https://github.com/umax2000/game_durak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934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127</Words>
  <Application>Microsoft Office PowerPoint</Application>
  <PresentationFormat>Широкоэкранный</PresentationFormat>
  <Paragraphs>18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Карточная игра Дурак</vt:lpstr>
      <vt:lpstr>Цели проекта</vt:lpstr>
      <vt:lpstr>Использованные библиотеки</vt:lpstr>
      <vt:lpstr>Что получилось:</vt:lpstr>
      <vt:lpstr>Что не получилось :</vt:lpstr>
      <vt:lpstr>Сложности в написании программы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MAIN</dc:creator>
  <cp:lastModifiedBy>msc</cp:lastModifiedBy>
  <cp:revision>14</cp:revision>
  <dcterms:created xsi:type="dcterms:W3CDTF">2021-07-18T10:22:04Z</dcterms:created>
  <dcterms:modified xsi:type="dcterms:W3CDTF">2021-07-20T12:08:32Z</dcterms:modified>
</cp:coreProperties>
</file>