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5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9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6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9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04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0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6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8FFB-E353-4EA8-8832-312876AA914A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1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8100" y="1786"/>
            <a:ext cx="12649200" cy="70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Карточная игра Дурак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Цели проекта</a:t>
            </a:r>
            <a:r>
              <a:rPr lang="en-US" dirty="0" smtClean="0"/>
              <a:t>: </a:t>
            </a:r>
          </a:p>
          <a:p>
            <a:r>
              <a:rPr lang="ru-RU" dirty="0" smtClean="0"/>
              <a:t>Написать реализацию игры Дурак на языке С++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514350"/>
            <a:ext cx="3932237" cy="154305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Архитектура проекта</a:t>
            </a:r>
            <a:endParaRPr lang="ru-RU" sz="4400" dirty="0"/>
          </a:p>
        </p:txBody>
      </p:sp>
      <p:pic>
        <p:nvPicPr>
          <p:cNvPr id="4" name="Объект 2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3187" y="1143000"/>
            <a:ext cx="6456363" cy="4725988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Проект состоит из нескольких классов таких как класс игрока</a:t>
            </a:r>
            <a:r>
              <a:rPr lang="en-US" sz="2400" dirty="0" smtClean="0"/>
              <a:t>, </a:t>
            </a:r>
            <a:r>
              <a:rPr lang="ru-RU" sz="2400" dirty="0" smtClean="0"/>
              <a:t>колоды и пар карт находящихся на столе</a:t>
            </a:r>
            <a:r>
              <a:rPr lang="en-US" sz="2400" dirty="0" smtClean="0"/>
              <a:t>.</a:t>
            </a:r>
            <a:r>
              <a:rPr lang="ru-RU" sz="2400" dirty="0"/>
              <a:t> </a:t>
            </a:r>
            <a:r>
              <a:rPr lang="ru-RU" sz="2400" dirty="0" smtClean="0"/>
              <a:t>Все они имеют в основе своей реализации класс карты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69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кода</a:t>
            </a:r>
            <a:r>
              <a:rPr lang="en-US" dirty="0" smtClean="0"/>
              <a:t>, </a:t>
            </a:r>
            <a:r>
              <a:rPr lang="ru-RU" dirty="0" smtClean="0"/>
              <a:t>которую я</a:t>
            </a:r>
            <a:r>
              <a:rPr lang="en-US" dirty="0" smtClean="0"/>
              <a:t> </a:t>
            </a:r>
            <a:r>
              <a:rPr lang="ru-RU" dirty="0" smtClean="0"/>
              <a:t>считаю наиболее удачной 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418" t="12477" r="10382" b="29829"/>
          <a:stretch/>
        </p:blipFill>
        <p:spPr>
          <a:xfrm>
            <a:off x="4772024" y="457200"/>
            <a:ext cx="9642475" cy="541178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97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Фичи</a:t>
            </a:r>
            <a:r>
              <a:rPr lang="en-US" dirty="0" smtClean="0"/>
              <a:t>, </a:t>
            </a:r>
            <a:r>
              <a:rPr lang="ru-RU" dirty="0" smtClean="0"/>
              <a:t>которые не удалось реализовать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в переводного дурака</a:t>
            </a:r>
          </a:p>
          <a:p>
            <a:r>
              <a:rPr lang="ru-RU" dirty="0" smtClean="0"/>
              <a:t>Написание приложения под сервер</a:t>
            </a:r>
          </a:p>
          <a:p>
            <a:r>
              <a:rPr lang="ru-RU" dirty="0" smtClean="0"/>
              <a:t>Графика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Карточная игра Дурак</vt:lpstr>
      <vt:lpstr>Архитектура проекта</vt:lpstr>
      <vt:lpstr>Часть кода, которую я считаю наиболее удачной </vt:lpstr>
      <vt:lpstr>Фичи, которые не удалось реализовать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</dc:creator>
  <cp:lastModifiedBy>MAIN</cp:lastModifiedBy>
  <cp:revision>6</cp:revision>
  <dcterms:created xsi:type="dcterms:W3CDTF">2021-07-18T10:22:04Z</dcterms:created>
  <dcterms:modified xsi:type="dcterms:W3CDTF">2021-07-18T11:48:05Z</dcterms:modified>
</cp:coreProperties>
</file>