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7" r:id="rId2"/>
    <p:sldId id="262" r:id="rId3"/>
    <p:sldId id="272" r:id="rId4"/>
    <p:sldId id="263" r:id="rId5"/>
    <p:sldId id="268" r:id="rId6"/>
    <p:sldId id="270" r:id="rId7"/>
    <p:sldId id="271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21.07.2021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16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21.07.2021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80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21.07.2021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68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21.07.2021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88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21.07.2021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0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21.07.2021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28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21.07.2021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74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21.07.2021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18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21.07.2021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64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21.07.2021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30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21.07.2021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03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E8FFB-E353-4EA8-8832-312876AA914A}" type="datetimeFigureOut">
              <a:rPr lang="ru-RU" smtClean="0"/>
              <a:t>21.07.2021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90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max2000/game_durak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573206"/>
            <a:ext cx="10515600" cy="2688609"/>
          </a:xfrm>
        </p:spPr>
        <p:txBody>
          <a:bodyPr/>
          <a:lstStyle/>
          <a:p>
            <a:r>
              <a:rPr lang="ru-RU" dirty="0" smtClean="0"/>
              <a:t>Карточная игра Дурак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6660106" y="4589463"/>
            <a:ext cx="4687343" cy="1101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solidFill>
                  <a:schemeClr val="tx1"/>
                </a:solidFill>
                <a:latin typeface="+mj-lt"/>
              </a:rPr>
              <a:t>Автор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ru-RU" sz="3200" dirty="0" smtClean="0">
                <a:solidFill>
                  <a:schemeClr val="tx1"/>
                </a:solidFill>
                <a:latin typeface="+mj-lt"/>
              </a:rPr>
              <a:t>Усов </a:t>
            </a:r>
            <a:r>
              <a:rPr lang="ru-RU" sz="3200" dirty="0" smtClean="0">
                <a:solidFill>
                  <a:schemeClr val="tx1"/>
                </a:solidFill>
                <a:latin typeface="+mj-lt"/>
              </a:rPr>
              <a:t>М</a:t>
            </a:r>
            <a:r>
              <a:rPr lang="ru-RU" sz="3200" dirty="0">
                <a:solidFill>
                  <a:schemeClr val="tx1"/>
                </a:solidFill>
                <a:latin typeface="+mj-lt"/>
              </a:rPr>
              <a:t>а</a:t>
            </a:r>
            <a:r>
              <a:rPr lang="ru-RU" sz="3200" dirty="0" smtClean="0">
                <a:solidFill>
                  <a:schemeClr val="tx1"/>
                </a:solidFill>
                <a:latin typeface="+mj-lt"/>
              </a:rPr>
              <a:t>ксим</a:t>
            </a:r>
            <a:endParaRPr lang="ru-RU" sz="3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84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Ссылка на гит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+mj-lt"/>
                <a:hlinkClick r:id="rId2"/>
              </a:rPr>
              <a:t>https://github.com/umax2000/game_durak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93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1850" y="335281"/>
            <a:ext cx="10515600" cy="1493520"/>
          </a:xfrm>
        </p:spPr>
        <p:txBody>
          <a:bodyPr/>
          <a:lstStyle/>
          <a:p>
            <a:r>
              <a:rPr lang="ru-RU" dirty="0" smtClean="0"/>
              <a:t>Цель </a:t>
            </a:r>
            <a:r>
              <a:rPr lang="ru-RU" dirty="0" smtClean="0"/>
              <a:t>проекта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831850" y="1828801"/>
            <a:ext cx="10515600" cy="4260849"/>
          </a:xfrm>
          <a:noFill/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  <a:latin typeface="+mj-lt"/>
              </a:rPr>
              <a:t>Написать реализацию игры </a:t>
            </a:r>
            <a:r>
              <a:rPr lang="ru-RU" sz="3200" dirty="0" smtClean="0">
                <a:solidFill>
                  <a:schemeClr val="tx1"/>
                </a:solidFill>
                <a:latin typeface="+mj-lt"/>
              </a:rPr>
              <a:t>дурак на С</a:t>
            </a:r>
            <a:r>
              <a:rPr lang="ru-RU" sz="3200" dirty="0" smtClean="0">
                <a:solidFill>
                  <a:schemeClr val="tx1"/>
                </a:solidFill>
                <a:latin typeface="+mj-lt"/>
              </a:rPr>
              <a:t>++ </a:t>
            </a:r>
            <a:endParaRPr lang="ru-RU" sz="3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748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1770743"/>
          </a:xfrm>
        </p:spPr>
        <p:txBody>
          <a:bodyPr/>
          <a:lstStyle/>
          <a:p>
            <a:r>
              <a:rPr lang="ru-RU" dirty="0" smtClean="0"/>
              <a:t>Архитектура проекта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55026" y="2540000"/>
            <a:ext cx="2307771" cy="8563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Класс </a:t>
            </a:r>
            <a:r>
              <a:rPr lang="en-US" dirty="0" smtClean="0">
                <a:solidFill>
                  <a:schemeClr val="tx1"/>
                </a:solidFill>
              </a:rPr>
              <a:t>Card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6001656" y="3396343"/>
            <a:ext cx="7256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3710213" y="3381829"/>
            <a:ext cx="1132115" cy="62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7141025" y="3381829"/>
            <a:ext cx="1175657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1973035" y="4005942"/>
            <a:ext cx="2307771" cy="8563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Класс </a:t>
            </a:r>
            <a:r>
              <a:rPr lang="en-US" dirty="0" smtClean="0">
                <a:solidFill>
                  <a:schemeClr val="tx1"/>
                </a:solidFill>
              </a:rPr>
              <a:t>Deck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847771" y="4005943"/>
            <a:ext cx="2307771" cy="8563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Класс </a:t>
            </a:r>
            <a:r>
              <a:rPr lang="en-US" dirty="0" smtClean="0">
                <a:solidFill>
                  <a:schemeClr val="tx1"/>
                </a:solidFill>
              </a:rPr>
              <a:t>Player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946573" y="4005943"/>
            <a:ext cx="2307771" cy="8563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Класс </a:t>
            </a:r>
            <a:r>
              <a:rPr lang="en-US" dirty="0" smtClean="0">
                <a:solidFill>
                  <a:schemeClr val="tx1"/>
                </a:solidFill>
              </a:rPr>
              <a:t>Pair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59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274319"/>
            <a:ext cx="10515600" cy="1889761"/>
          </a:xfrm>
        </p:spPr>
        <p:txBody>
          <a:bodyPr/>
          <a:lstStyle/>
          <a:p>
            <a:r>
              <a:rPr lang="ru-RU" dirty="0" smtClean="0"/>
              <a:t>Использованные библиотеки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2164080"/>
            <a:ext cx="10515600" cy="3925570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1"/>
                </a:solidFill>
                <a:latin typeface="+mj-lt"/>
              </a:rPr>
              <a:t>1)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&lt;iostream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&gt; </a:t>
            </a:r>
            <a:endParaRPr lang="ru-RU" sz="3600" dirty="0">
              <a:solidFill>
                <a:schemeClr val="tx1"/>
              </a:solidFill>
              <a:latin typeface="+mj-lt"/>
            </a:endParaRPr>
          </a:p>
          <a:p>
            <a:r>
              <a:rPr lang="ru-RU" sz="3600" dirty="0" smtClean="0">
                <a:solidFill>
                  <a:schemeClr val="tx1"/>
                </a:solidFill>
                <a:latin typeface="+mj-lt"/>
              </a:rPr>
              <a:t>2)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&lt;vector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&gt; </a:t>
            </a:r>
            <a:endParaRPr lang="ru-RU" sz="3600" dirty="0" smtClean="0">
              <a:solidFill>
                <a:schemeClr val="tx1"/>
              </a:solidFill>
              <a:latin typeface="+mj-lt"/>
            </a:endParaRPr>
          </a:p>
          <a:p>
            <a:r>
              <a:rPr lang="ru-RU" sz="3600" dirty="0" smtClean="0">
                <a:solidFill>
                  <a:schemeClr val="tx1"/>
                </a:solidFill>
                <a:latin typeface="+mj-lt"/>
              </a:rPr>
              <a:t>3)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&lt;memory&gt;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3305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98121"/>
            <a:ext cx="10515600" cy="1234440"/>
          </a:xfrm>
        </p:spPr>
        <p:txBody>
          <a:bodyPr>
            <a:normAutofit/>
          </a:bodyPr>
          <a:lstStyle/>
          <a:p>
            <a:r>
              <a:rPr lang="ru-RU" dirty="0" smtClean="0"/>
              <a:t>Начало игры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1684109"/>
            <a:ext cx="8636454" cy="482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7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30630"/>
            <a:ext cx="10515600" cy="1307191"/>
          </a:xfrm>
        </p:spPr>
        <p:txBody>
          <a:bodyPr/>
          <a:lstStyle/>
          <a:p>
            <a:r>
              <a:rPr lang="ru-RU" dirty="0" smtClean="0"/>
              <a:t>Бита переходит в руку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1770743"/>
            <a:ext cx="8442779" cy="452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1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1393371"/>
          </a:xfrm>
        </p:spPr>
        <p:txBody>
          <a:bodyPr/>
          <a:lstStyle/>
          <a:p>
            <a:r>
              <a:rPr lang="ru-RU" dirty="0" smtClean="0"/>
              <a:t>Проигрыш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49" y="1669144"/>
            <a:ext cx="8355693" cy="442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8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350521"/>
            <a:ext cx="10515600" cy="1798320"/>
          </a:xfrm>
        </p:spPr>
        <p:txBody>
          <a:bodyPr/>
          <a:lstStyle/>
          <a:p>
            <a:r>
              <a:rPr lang="ru-RU" dirty="0" smtClean="0"/>
              <a:t>Что получилось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2148841"/>
            <a:ext cx="10515600" cy="777239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tx1"/>
                </a:solidFill>
                <a:latin typeface="+mj-lt"/>
              </a:rPr>
              <a:t>Написать реализацию игры Дурак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ru-RU" sz="3600" dirty="0" smtClean="0">
                <a:solidFill>
                  <a:schemeClr val="tx1"/>
                </a:solidFill>
                <a:latin typeface="+mj-lt"/>
              </a:rPr>
              <a:t>в которой соблюдаются все основные правила игры</a:t>
            </a:r>
            <a:endParaRPr lang="ru-RU" sz="3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36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213361"/>
            <a:ext cx="10515600" cy="1767840"/>
          </a:xfrm>
        </p:spPr>
        <p:txBody>
          <a:bodyPr/>
          <a:lstStyle/>
          <a:p>
            <a:r>
              <a:rPr lang="ru-RU" dirty="0" smtClean="0"/>
              <a:t>Что не получилось 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981201"/>
            <a:ext cx="10515600" cy="410844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+mj-lt"/>
              </a:rPr>
              <a:t>1</a:t>
            </a:r>
            <a:r>
              <a:rPr lang="ru-RU" sz="3600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ru-RU" sz="3600" dirty="0" smtClean="0">
                <a:solidFill>
                  <a:schemeClr val="tx1"/>
                </a:solidFill>
                <a:latin typeface="+mj-lt"/>
              </a:rPr>
              <a:t>Реализовать дополнительные правила игры(игра в переводного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ru-RU" sz="3600" dirty="0" smtClean="0">
                <a:solidFill>
                  <a:schemeClr val="tx1"/>
                </a:solidFill>
                <a:latin typeface="+mj-lt"/>
              </a:rPr>
              <a:t>туз не может быть начальной козырной картой)</a:t>
            </a:r>
          </a:p>
          <a:p>
            <a:r>
              <a:rPr lang="ru-RU" sz="3600" dirty="0">
                <a:solidFill>
                  <a:schemeClr val="tx1"/>
                </a:solidFill>
                <a:latin typeface="+mj-lt"/>
              </a:rPr>
              <a:t>2</a:t>
            </a:r>
            <a:r>
              <a:rPr lang="ru-RU" sz="3600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ru-RU" sz="3600" dirty="0" smtClean="0">
                <a:solidFill>
                  <a:schemeClr val="tx1"/>
                </a:solidFill>
                <a:latin typeface="+mj-lt"/>
              </a:rPr>
              <a:t>Графика</a:t>
            </a:r>
            <a:endParaRPr lang="ru-RU" sz="3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55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99</Words>
  <Application>Microsoft Office PowerPoint</Application>
  <PresentationFormat>Широкоэкранный</PresentationFormat>
  <Paragraphs>23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Карточная игра Дурак</vt:lpstr>
      <vt:lpstr>Цель проекта</vt:lpstr>
      <vt:lpstr>Архитектура проекта</vt:lpstr>
      <vt:lpstr>Использованные библиотеки</vt:lpstr>
      <vt:lpstr>Начало игры</vt:lpstr>
      <vt:lpstr>Бита переходит в руку</vt:lpstr>
      <vt:lpstr>Проигрыш</vt:lpstr>
      <vt:lpstr>Что получилось:</vt:lpstr>
      <vt:lpstr>Что не получилось :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MAIN</dc:creator>
  <cp:lastModifiedBy>msc</cp:lastModifiedBy>
  <cp:revision>20</cp:revision>
  <dcterms:created xsi:type="dcterms:W3CDTF">2021-07-18T10:22:04Z</dcterms:created>
  <dcterms:modified xsi:type="dcterms:W3CDTF">2021-07-21T18:37:59Z</dcterms:modified>
</cp:coreProperties>
</file>