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6858000" cy="9144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76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2E06-9868-412A-8999-7D9B6CCEE7B6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5DB2-26A1-4A01-BF08-56299D16F8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97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2E06-9868-412A-8999-7D9B6CCEE7B6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5DB2-26A1-4A01-BF08-56299D16F8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05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2E06-9868-412A-8999-7D9B6CCEE7B6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5DB2-26A1-4A01-BF08-56299D16F8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02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2E06-9868-412A-8999-7D9B6CCEE7B6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5DB2-26A1-4A01-BF08-56299D16F8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53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2E06-9868-412A-8999-7D9B6CCEE7B6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5DB2-26A1-4A01-BF08-56299D16F8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7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2E06-9868-412A-8999-7D9B6CCEE7B6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5DB2-26A1-4A01-BF08-56299D16F8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12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2E06-9868-412A-8999-7D9B6CCEE7B6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5DB2-26A1-4A01-BF08-56299D16F8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60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2E06-9868-412A-8999-7D9B6CCEE7B6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5DB2-26A1-4A01-BF08-56299D16F8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94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2E06-9868-412A-8999-7D9B6CCEE7B6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5DB2-26A1-4A01-BF08-56299D16F8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40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2E06-9868-412A-8999-7D9B6CCEE7B6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5DB2-26A1-4A01-BF08-56299D16F8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46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2E06-9868-412A-8999-7D9B6CCEE7B6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5DB2-26A1-4A01-BF08-56299D16F8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78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32E06-9868-412A-8999-7D9B6CCEE7B6}" type="datetimeFigureOut">
              <a:rPr kumimoji="1" lang="ja-JP" altLang="en-US" smtClean="0"/>
              <a:t>2016/9/28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85DB2-26A1-4A01-BF08-56299D16F8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53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116632" y="286715"/>
            <a:ext cx="6944568" cy="8731867"/>
            <a:chOff x="116632" y="-446955"/>
            <a:chExt cx="6944568" cy="873186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632" y="971600"/>
              <a:ext cx="4725144" cy="7313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143" y="1278980"/>
              <a:ext cx="2088233" cy="24647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6421" y="245458"/>
              <a:ext cx="2781681" cy="669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6421" y="-446955"/>
              <a:ext cx="2589391" cy="669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254" y="263575"/>
              <a:ext cx="2420393" cy="669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5035" y="6732240"/>
              <a:ext cx="2189337" cy="1224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4" name="Picture 2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9930" y="3779912"/>
              <a:ext cx="2318570" cy="1328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" name="直線矢印コネクタ 10"/>
            <p:cNvCxnSpPr/>
            <p:nvPr/>
          </p:nvCxnSpPr>
          <p:spPr>
            <a:xfrm flipH="1" flipV="1">
              <a:off x="4350916" y="3374616"/>
              <a:ext cx="432048" cy="50405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6" name="Picture 2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087" y="5072514"/>
              <a:ext cx="2805113" cy="155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6" name="直線矢印コネクタ 45"/>
            <p:cNvCxnSpPr/>
            <p:nvPr/>
          </p:nvCxnSpPr>
          <p:spPr>
            <a:xfrm>
              <a:off x="3068960" y="866943"/>
              <a:ext cx="576064" cy="303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54" y="304404"/>
            <a:ext cx="271994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14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Hashimoto, Chiyoko</dc:creator>
  <cp:lastModifiedBy>Hashimoto, Chiyoko</cp:lastModifiedBy>
  <cp:revision>25</cp:revision>
  <cp:lastPrinted>2016-09-28T06:48:04Z</cp:lastPrinted>
  <dcterms:created xsi:type="dcterms:W3CDTF">2016-01-28T00:25:36Z</dcterms:created>
  <dcterms:modified xsi:type="dcterms:W3CDTF">2016-09-28T06:56:10Z</dcterms:modified>
</cp:coreProperties>
</file>