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76" r:id="rId4"/>
    <p:sldId id="300" r:id="rId5"/>
    <p:sldId id="301" r:id="rId6"/>
    <p:sldId id="281" r:id="rId7"/>
    <p:sldId id="283" r:id="rId8"/>
    <p:sldId id="291" r:id="rId9"/>
    <p:sldId id="296" r:id="rId10"/>
    <p:sldId id="289" r:id="rId11"/>
    <p:sldId id="29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C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 autoAdjust="0"/>
    <p:restoredTop sz="88012" autoAdjust="0"/>
  </p:normalViewPr>
  <p:slideViewPr>
    <p:cSldViewPr>
      <p:cViewPr varScale="1">
        <p:scale>
          <a:sx n="67" d="100"/>
          <a:sy n="67" d="100"/>
        </p:scale>
        <p:origin x="460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CC7E5A-9CBE-4A3D-A913-1C33E897C8E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486F2F91-BFAA-449B-84C0-8E1A114D3683}" type="parTrans" cxnId="{5249AE14-89D3-4D9F-8C4D-491C98E56D89}">
      <dgm:prSet/>
      <dgm:spPr/>
      <dgm:t>
        <a:bodyPr/>
        <a:lstStyle/>
        <a:p>
          <a:endParaRPr lang="en-GB"/>
        </a:p>
      </dgm:t>
    </dgm:pt>
    <dgm:pt modelId="{B0BDA307-A5DE-4A04-9E5D-3F5417A0BAE4}" type="sibTrans" cxnId="{5249AE14-89D3-4D9F-8C4D-491C98E56D89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EFCF7439-EC53-4D1A-B970-078CB1ECF694}" type="pres">
      <dgm:prSet presAssocID="{BECC7E5A-9CBE-4A3D-A913-1C33E897C8ED}" presName="node" presStyleLbl="node1" presStyleIdx="4" presStyleCnt="6">
        <dgm:presLayoutVars>
          <dgm:bulletEnabled val="1"/>
        </dgm:presLayoutVars>
      </dgm:prSet>
      <dgm:spPr/>
    </dgm:pt>
    <dgm:pt modelId="{5300129C-FD93-4149-9FB2-CBFF13CE8C0A}" type="pres">
      <dgm:prSet presAssocID="{B0BDA307-A5DE-4A04-9E5D-3F5417A0BAE4}" presName="sibTrans" presStyleLbl="sibTrans2D1" presStyleIdx="4" presStyleCnt="5"/>
      <dgm:spPr/>
    </dgm:pt>
    <dgm:pt modelId="{2591A255-0D6D-4C34-8371-4A55AC1758A1}" type="pres">
      <dgm:prSet presAssocID="{B0BDA307-A5DE-4A04-9E5D-3F5417A0BAE4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E9002-A74A-4105-96DA-C7AD98F16640}" type="presOf" srcId="{B0BDA307-A5DE-4A04-9E5D-3F5417A0BAE4}" destId="{2591A255-0D6D-4C34-8371-4A55AC1758A1}" srcOrd="1" destOrd="0" presId="urn:microsoft.com/office/officeart/2005/8/layout/process1"/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5249AE14-89D3-4D9F-8C4D-491C98E56D89}" srcId="{8076B1D2-9A6B-4556-81E1-CDB9DBCAFC02}" destId="{BECC7E5A-9CBE-4A3D-A913-1C33E897C8ED}" srcOrd="4" destOrd="0" parTransId="{486F2F91-BFAA-449B-84C0-8E1A114D3683}" sibTransId="{B0BDA307-A5DE-4A04-9E5D-3F5417A0BAE4}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5C39A152-A0A1-4A8E-BEDC-D770DEBC1A49}" type="presOf" srcId="{B0BDA307-A5DE-4A04-9E5D-3F5417A0BAE4}" destId="{5300129C-FD93-4149-9FB2-CBFF13CE8C0A}" srcOrd="0" destOrd="0" presId="urn:microsoft.com/office/officeart/2005/8/layout/process1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F1D3A0ED-D656-4018-9087-824A15ED9629}" type="presOf" srcId="{BECC7E5A-9CBE-4A3D-A913-1C33E897C8ED}" destId="{EFCF7439-EC53-4D1A-B970-078CB1ECF694}" srcOrd="0" destOrd="0" presId="urn:microsoft.com/office/officeart/2005/8/layout/process1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13C07E55-1BC8-4EF4-9F16-9C5100D56CB5}" type="presParOf" srcId="{F182E7C7-BE8D-43B4-BD2E-E441F11B0EC9}" destId="{EFCF7439-EC53-4D1A-B970-078CB1ECF694}" srcOrd="8" destOrd="0" presId="urn:microsoft.com/office/officeart/2005/8/layout/process1"/>
    <dgm:cxn modelId="{13D15542-BD8C-4002-94BA-53388A6DD1E5}" type="presParOf" srcId="{F182E7C7-BE8D-43B4-BD2E-E441F11B0EC9}" destId="{5300129C-FD93-4149-9FB2-CBFF13CE8C0A}" srcOrd="9" destOrd="0" presId="urn:microsoft.com/office/officeart/2005/8/layout/process1"/>
    <dgm:cxn modelId="{AE3324ED-98E3-426F-9771-A770E2E7A012}" type="presParOf" srcId="{5300129C-FD93-4149-9FB2-CBFF13CE8C0A}" destId="{2591A255-0D6D-4C34-8371-4A55AC1758A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CC7E5A-9CBE-4A3D-A913-1C33E897C8E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486F2F91-BFAA-449B-84C0-8E1A114D3683}" type="parTrans" cxnId="{5249AE14-89D3-4D9F-8C4D-491C98E56D89}">
      <dgm:prSet/>
      <dgm:spPr/>
      <dgm:t>
        <a:bodyPr/>
        <a:lstStyle/>
        <a:p>
          <a:endParaRPr lang="en-GB"/>
        </a:p>
      </dgm:t>
    </dgm:pt>
    <dgm:pt modelId="{B0BDA307-A5DE-4A04-9E5D-3F5417A0BAE4}" type="sibTrans" cxnId="{5249AE14-89D3-4D9F-8C4D-491C98E56D89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EFCF7439-EC53-4D1A-B970-078CB1ECF694}" type="pres">
      <dgm:prSet presAssocID="{BECC7E5A-9CBE-4A3D-A913-1C33E897C8ED}" presName="node" presStyleLbl="node1" presStyleIdx="4" presStyleCnt="6">
        <dgm:presLayoutVars>
          <dgm:bulletEnabled val="1"/>
        </dgm:presLayoutVars>
      </dgm:prSet>
      <dgm:spPr/>
    </dgm:pt>
    <dgm:pt modelId="{5300129C-FD93-4149-9FB2-CBFF13CE8C0A}" type="pres">
      <dgm:prSet presAssocID="{B0BDA307-A5DE-4A04-9E5D-3F5417A0BAE4}" presName="sibTrans" presStyleLbl="sibTrans2D1" presStyleIdx="4" presStyleCnt="5"/>
      <dgm:spPr/>
    </dgm:pt>
    <dgm:pt modelId="{2591A255-0D6D-4C34-8371-4A55AC1758A1}" type="pres">
      <dgm:prSet presAssocID="{B0BDA307-A5DE-4A04-9E5D-3F5417A0BAE4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E9002-A74A-4105-96DA-C7AD98F16640}" type="presOf" srcId="{B0BDA307-A5DE-4A04-9E5D-3F5417A0BAE4}" destId="{2591A255-0D6D-4C34-8371-4A55AC1758A1}" srcOrd="1" destOrd="0" presId="urn:microsoft.com/office/officeart/2005/8/layout/process1"/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5249AE14-89D3-4D9F-8C4D-491C98E56D89}" srcId="{8076B1D2-9A6B-4556-81E1-CDB9DBCAFC02}" destId="{BECC7E5A-9CBE-4A3D-A913-1C33E897C8ED}" srcOrd="4" destOrd="0" parTransId="{486F2F91-BFAA-449B-84C0-8E1A114D3683}" sibTransId="{B0BDA307-A5DE-4A04-9E5D-3F5417A0BAE4}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5C39A152-A0A1-4A8E-BEDC-D770DEBC1A49}" type="presOf" srcId="{B0BDA307-A5DE-4A04-9E5D-3F5417A0BAE4}" destId="{5300129C-FD93-4149-9FB2-CBFF13CE8C0A}" srcOrd="0" destOrd="0" presId="urn:microsoft.com/office/officeart/2005/8/layout/process1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F1D3A0ED-D656-4018-9087-824A15ED9629}" type="presOf" srcId="{BECC7E5A-9CBE-4A3D-A913-1C33E897C8ED}" destId="{EFCF7439-EC53-4D1A-B970-078CB1ECF694}" srcOrd="0" destOrd="0" presId="urn:microsoft.com/office/officeart/2005/8/layout/process1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13C07E55-1BC8-4EF4-9F16-9C5100D56CB5}" type="presParOf" srcId="{F182E7C7-BE8D-43B4-BD2E-E441F11B0EC9}" destId="{EFCF7439-EC53-4D1A-B970-078CB1ECF694}" srcOrd="8" destOrd="0" presId="urn:microsoft.com/office/officeart/2005/8/layout/process1"/>
    <dgm:cxn modelId="{13D15542-BD8C-4002-94BA-53388A6DD1E5}" type="presParOf" srcId="{F182E7C7-BE8D-43B4-BD2E-E441F11B0EC9}" destId="{5300129C-FD93-4149-9FB2-CBFF13CE8C0A}" srcOrd="9" destOrd="0" presId="urn:microsoft.com/office/officeart/2005/8/layout/process1"/>
    <dgm:cxn modelId="{AE3324ED-98E3-426F-9771-A770E2E7A012}" type="presParOf" srcId="{5300129C-FD93-4149-9FB2-CBFF13CE8C0A}" destId="{2591A255-0D6D-4C34-8371-4A55AC1758A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CC7E5A-9CBE-4A3D-A913-1C33E897C8E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486F2F91-BFAA-449B-84C0-8E1A114D3683}" type="parTrans" cxnId="{5249AE14-89D3-4D9F-8C4D-491C98E56D89}">
      <dgm:prSet/>
      <dgm:spPr/>
      <dgm:t>
        <a:bodyPr/>
        <a:lstStyle/>
        <a:p>
          <a:endParaRPr lang="en-GB"/>
        </a:p>
      </dgm:t>
    </dgm:pt>
    <dgm:pt modelId="{B0BDA307-A5DE-4A04-9E5D-3F5417A0BAE4}" type="sibTrans" cxnId="{5249AE14-89D3-4D9F-8C4D-491C98E56D89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EFCF7439-EC53-4D1A-B970-078CB1ECF694}" type="pres">
      <dgm:prSet presAssocID="{BECC7E5A-9CBE-4A3D-A913-1C33E897C8ED}" presName="node" presStyleLbl="node1" presStyleIdx="4" presStyleCnt="6">
        <dgm:presLayoutVars>
          <dgm:bulletEnabled val="1"/>
        </dgm:presLayoutVars>
      </dgm:prSet>
      <dgm:spPr/>
    </dgm:pt>
    <dgm:pt modelId="{5300129C-FD93-4149-9FB2-CBFF13CE8C0A}" type="pres">
      <dgm:prSet presAssocID="{B0BDA307-A5DE-4A04-9E5D-3F5417A0BAE4}" presName="sibTrans" presStyleLbl="sibTrans2D1" presStyleIdx="4" presStyleCnt="5"/>
      <dgm:spPr/>
    </dgm:pt>
    <dgm:pt modelId="{2591A255-0D6D-4C34-8371-4A55AC1758A1}" type="pres">
      <dgm:prSet presAssocID="{B0BDA307-A5DE-4A04-9E5D-3F5417A0BAE4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E9002-A74A-4105-96DA-C7AD98F16640}" type="presOf" srcId="{B0BDA307-A5DE-4A04-9E5D-3F5417A0BAE4}" destId="{2591A255-0D6D-4C34-8371-4A55AC1758A1}" srcOrd="1" destOrd="0" presId="urn:microsoft.com/office/officeart/2005/8/layout/process1"/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5249AE14-89D3-4D9F-8C4D-491C98E56D89}" srcId="{8076B1D2-9A6B-4556-81E1-CDB9DBCAFC02}" destId="{BECC7E5A-9CBE-4A3D-A913-1C33E897C8ED}" srcOrd="4" destOrd="0" parTransId="{486F2F91-BFAA-449B-84C0-8E1A114D3683}" sibTransId="{B0BDA307-A5DE-4A04-9E5D-3F5417A0BAE4}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5C39A152-A0A1-4A8E-BEDC-D770DEBC1A49}" type="presOf" srcId="{B0BDA307-A5DE-4A04-9E5D-3F5417A0BAE4}" destId="{5300129C-FD93-4149-9FB2-CBFF13CE8C0A}" srcOrd="0" destOrd="0" presId="urn:microsoft.com/office/officeart/2005/8/layout/process1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F1D3A0ED-D656-4018-9087-824A15ED9629}" type="presOf" srcId="{BECC7E5A-9CBE-4A3D-A913-1C33E897C8ED}" destId="{EFCF7439-EC53-4D1A-B970-078CB1ECF694}" srcOrd="0" destOrd="0" presId="urn:microsoft.com/office/officeart/2005/8/layout/process1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13C07E55-1BC8-4EF4-9F16-9C5100D56CB5}" type="presParOf" srcId="{F182E7C7-BE8D-43B4-BD2E-E441F11B0EC9}" destId="{EFCF7439-EC53-4D1A-B970-078CB1ECF694}" srcOrd="8" destOrd="0" presId="urn:microsoft.com/office/officeart/2005/8/layout/process1"/>
    <dgm:cxn modelId="{13D15542-BD8C-4002-94BA-53388A6DD1E5}" type="presParOf" srcId="{F182E7C7-BE8D-43B4-BD2E-E441F11B0EC9}" destId="{5300129C-FD93-4149-9FB2-CBFF13CE8C0A}" srcOrd="9" destOrd="0" presId="urn:microsoft.com/office/officeart/2005/8/layout/process1"/>
    <dgm:cxn modelId="{AE3324ED-98E3-426F-9771-A770E2E7A012}" type="presParOf" srcId="{5300129C-FD93-4149-9FB2-CBFF13CE8C0A}" destId="{2591A255-0D6D-4C34-8371-4A55AC1758A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EFCF7439-EC53-4D1A-B970-078CB1ECF69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5300129C-FD93-4149-9FB2-CBFF13CE8C0A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EFCF7439-EC53-4D1A-B970-078CB1ECF69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5300129C-FD93-4149-9FB2-CBFF13CE8C0A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EFCF7439-EC53-4D1A-B970-078CB1ECF69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5300129C-FD93-4149-9FB2-CBFF13CE8C0A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FDDF-5D89-45E9-948E-53EEC08DB5F4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C717-34FB-4471-8287-13DFD5111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2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8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4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2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16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989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97467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1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24120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3129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9973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6398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29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3368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40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93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9858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613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9594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51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479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45966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79766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QA Project</a:t>
            </a:r>
            <a:endParaRPr spc="-15" dirty="0"/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101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5" dirty="0">
                <a:solidFill>
                  <a:srgbClr val="FFFFFF"/>
                </a:solidFill>
              </a:rPr>
              <a:t>Anime Watchlist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lang="en-GB" b="1" spc="-5" dirty="0" err="1">
                <a:solidFill>
                  <a:srgbClr val="FC4C02"/>
                </a:solidFill>
                <a:latin typeface="Tahoma"/>
                <a:cs typeface="Tahoma"/>
              </a:rPr>
              <a:t>Umayr</a:t>
            </a:r>
            <a:r>
              <a:rPr lang="en-GB" b="1" spc="-5" dirty="0">
                <a:solidFill>
                  <a:srgbClr val="FC4C02"/>
                </a:solidFill>
                <a:latin typeface="Tahoma"/>
                <a:cs typeface="Tahoma"/>
              </a:rPr>
              <a:t> Ahmed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6A3335A-BD99-45B7-85C1-1274ACB4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649760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Demonstration 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Demonstration of finished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44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" y="889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Questions and Feedback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Thank you for listening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0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The</a:t>
            </a:r>
            <a:r>
              <a:rPr lang="en-GB" sz="3600" dirty="0"/>
              <a:t> </a:t>
            </a:r>
            <a:r>
              <a:rPr lang="en-GB" sz="3600" spc="-15" dirty="0">
                <a:solidFill>
                  <a:srgbClr val="FC4C02"/>
                </a:solidFill>
              </a:rPr>
              <a:t>brief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224418" y="2905962"/>
            <a:ext cx="982458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includes: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 of two tables that share a relationship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functional CRUD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into a version control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865415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880199C-5D41-BD4C-8C54-56193471B523}"/>
              </a:ext>
            </a:extLst>
          </p:cNvPr>
          <p:cNvSpPr/>
          <p:nvPr/>
        </p:nvSpPr>
        <p:spPr>
          <a:xfrm>
            <a:off x="1224418" y="1629432"/>
            <a:ext cx="10053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overall objective for the project was: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CRUD application with utilisation of supporting tools,</a:t>
            </a:r>
            <a:b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methodologies and technologies that encapsulate all core modules</a:t>
            </a:r>
            <a:b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covered during training.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03770C-B493-41E0-B9B4-966888434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973884"/>
              </p:ext>
            </p:extLst>
          </p:nvPr>
        </p:nvGraphicFramePr>
        <p:xfrm>
          <a:off x="457199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6B6A23-C9B9-4366-A48F-BB49EB00C8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548" r="3082" b="45205"/>
          <a:stretch/>
        </p:blipFill>
        <p:spPr>
          <a:xfrm>
            <a:off x="1307114" y="1828800"/>
            <a:ext cx="95842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463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03770C-B493-41E0-B9B4-966888434123}"/>
              </a:ext>
            </a:extLst>
          </p:cNvPr>
          <p:cNvGraphicFramePr/>
          <p:nvPr/>
        </p:nvGraphicFramePr>
        <p:xfrm>
          <a:off x="457199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B35B3F-323B-4ED8-B71B-62FB36C5A7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57" t="23077" r="21633" b="15385"/>
          <a:stretch/>
        </p:blipFill>
        <p:spPr>
          <a:xfrm>
            <a:off x="3200398" y="1219200"/>
            <a:ext cx="57912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637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Bootstrap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03770C-B493-41E0-B9B4-966888434123}"/>
              </a:ext>
            </a:extLst>
          </p:cNvPr>
          <p:cNvGraphicFramePr/>
          <p:nvPr/>
        </p:nvGraphicFramePr>
        <p:xfrm>
          <a:off x="457199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744D8E-0706-48EE-A3BD-796D639ACA45}"/>
              </a:ext>
            </a:extLst>
          </p:cNvPr>
          <p:cNvSpPr txBox="1"/>
          <p:nvPr/>
        </p:nvSpPr>
        <p:spPr>
          <a:xfrm>
            <a:off x="990600" y="1676400"/>
            <a:ext cx="98298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"/update/{{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row.animeid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 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btn-xs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data-target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modaledit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row.animeid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"/delete/{{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row.animeid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 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btn-xs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('Are You Sure You Want To Delete Anime From Watchlist ?')"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5909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Testing: </a:t>
            </a:r>
            <a:r>
              <a:rPr lang="en-GB" sz="3600" spc="-15" dirty="0" err="1">
                <a:solidFill>
                  <a:srgbClr val="FC4C02"/>
                </a:solidFill>
              </a:rPr>
              <a:t>PyTest</a:t>
            </a:r>
            <a:r>
              <a:rPr lang="en-GB" sz="3600" spc="-15" dirty="0">
                <a:solidFill>
                  <a:srgbClr val="FC4C02"/>
                </a:solidFill>
              </a:rPr>
              <a:t> 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F4949F-E158-4AE5-8E14-8A710E7E2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6428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B9CCEF7-F35D-4005-B685-56DC6BC5E2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78" t="70958" r="9597" b="11124"/>
          <a:stretch/>
        </p:blipFill>
        <p:spPr>
          <a:xfrm>
            <a:off x="1371600" y="1524000"/>
            <a:ext cx="9651827" cy="2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3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95907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Front End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990600" y="1828800"/>
            <a:ext cx="9824582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EF0FE4-D05C-4A63-A86E-814425666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174281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95FA1D-4F8D-4B03-B39A-A4F96F1131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17" t="13147" r="27481" b="6033"/>
          <a:stretch/>
        </p:blipFill>
        <p:spPr>
          <a:xfrm>
            <a:off x="1788091" y="1073940"/>
            <a:ext cx="8229600" cy="4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20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066800" y="1371600"/>
            <a:ext cx="99060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went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relationships in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Agile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webhook linking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Jenkins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and use of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application is fully functional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567192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598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961914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EC6B4D-EEEE-4E77-A033-0340E0F2EBED}"/>
              </a:ext>
            </a:extLst>
          </p:cNvPr>
          <p:cNvSpPr txBox="1"/>
          <p:nvPr/>
        </p:nvSpPr>
        <p:spPr>
          <a:xfrm>
            <a:off x="1066800" y="1371600"/>
            <a:ext cx="10210800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have gone better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Improvements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future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Test Driven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on Test Coverage and use of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Management of Time to account for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7202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1179</TotalTime>
  <Words>307</Words>
  <Application>Microsoft Office PowerPoint</Application>
  <PresentationFormat>Widescreen</PresentationFormat>
  <Paragraphs>98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Tahoma</vt:lpstr>
      <vt:lpstr>Times New Roman</vt:lpstr>
      <vt:lpstr>Tw Cen MT</vt:lpstr>
      <vt:lpstr>Circuit</vt:lpstr>
      <vt:lpstr>QA Project</vt:lpstr>
      <vt:lpstr>The brief</vt:lpstr>
      <vt:lpstr>My solution</vt:lpstr>
      <vt:lpstr>My solution</vt:lpstr>
      <vt:lpstr>Bootstrap</vt:lpstr>
      <vt:lpstr>Testing: PyTest </vt:lpstr>
      <vt:lpstr>Front End</vt:lpstr>
      <vt:lpstr>Retrospective</vt:lpstr>
      <vt:lpstr>Retrospective</vt:lpstr>
      <vt:lpstr>Demonstration 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 Systems PowerPoint Template</dc:title>
  <dc:creator>Allman-Talbot, James (UK Guildford)</dc:creator>
  <cp:lastModifiedBy>Arfa Ahmed</cp:lastModifiedBy>
  <cp:revision>52</cp:revision>
  <dcterms:created xsi:type="dcterms:W3CDTF">2019-06-18T09:28:04Z</dcterms:created>
  <dcterms:modified xsi:type="dcterms:W3CDTF">2021-06-28T09:58:51Z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2019-06-18T00:00:00Z</vt:filetime>
  </property>
</Properties>
</file>