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256" r:id="rId2"/>
    <p:sldId id="258" r:id="rId3"/>
    <p:sldId id="276" r:id="rId4"/>
    <p:sldId id="281" r:id="rId5"/>
    <p:sldId id="283" r:id="rId6"/>
    <p:sldId id="291" r:id="rId7"/>
    <p:sldId id="296" r:id="rId8"/>
    <p:sldId id="289" r:id="rId9"/>
    <p:sldId id="298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C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 autoAdjust="0"/>
    <p:restoredTop sz="88012" autoAdjust="0"/>
  </p:normalViewPr>
  <p:slideViewPr>
    <p:cSldViewPr>
      <p:cViewPr varScale="1">
        <p:scale>
          <a:sx n="67" d="100"/>
          <a:sy n="67" d="100"/>
        </p:scale>
        <p:origin x="460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CC7E5A-9CBE-4A3D-A913-1C33E897C8E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486F2F91-BFAA-449B-84C0-8E1A114D3683}" type="parTrans" cxnId="{5249AE14-89D3-4D9F-8C4D-491C98E56D89}">
      <dgm:prSet/>
      <dgm:spPr/>
      <dgm:t>
        <a:bodyPr/>
        <a:lstStyle/>
        <a:p>
          <a:endParaRPr lang="en-GB"/>
        </a:p>
      </dgm:t>
    </dgm:pt>
    <dgm:pt modelId="{B0BDA307-A5DE-4A04-9E5D-3F5417A0BAE4}" type="sibTrans" cxnId="{5249AE14-89D3-4D9F-8C4D-491C98E56D89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EFCF7439-EC53-4D1A-B970-078CB1ECF694}" type="pres">
      <dgm:prSet presAssocID="{BECC7E5A-9CBE-4A3D-A913-1C33E897C8ED}" presName="node" presStyleLbl="node1" presStyleIdx="4" presStyleCnt="6">
        <dgm:presLayoutVars>
          <dgm:bulletEnabled val="1"/>
        </dgm:presLayoutVars>
      </dgm:prSet>
      <dgm:spPr/>
    </dgm:pt>
    <dgm:pt modelId="{5300129C-FD93-4149-9FB2-CBFF13CE8C0A}" type="pres">
      <dgm:prSet presAssocID="{B0BDA307-A5DE-4A04-9E5D-3F5417A0BAE4}" presName="sibTrans" presStyleLbl="sibTrans2D1" presStyleIdx="4" presStyleCnt="5"/>
      <dgm:spPr/>
    </dgm:pt>
    <dgm:pt modelId="{2591A255-0D6D-4C34-8371-4A55AC1758A1}" type="pres">
      <dgm:prSet presAssocID="{B0BDA307-A5DE-4A04-9E5D-3F5417A0BAE4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E9002-A74A-4105-96DA-C7AD98F16640}" type="presOf" srcId="{B0BDA307-A5DE-4A04-9E5D-3F5417A0BAE4}" destId="{2591A255-0D6D-4C34-8371-4A55AC1758A1}" srcOrd="1" destOrd="0" presId="urn:microsoft.com/office/officeart/2005/8/layout/process1"/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5249AE14-89D3-4D9F-8C4D-491C98E56D89}" srcId="{8076B1D2-9A6B-4556-81E1-CDB9DBCAFC02}" destId="{BECC7E5A-9CBE-4A3D-A913-1C33E897C8ED}" srcOrd="4" destOrd="0" parTransId="{486F2F91-BFAA-449B-84C0-8E1A114D3683}" sibTransId="{B0BDA307-A5DE-4A04-9E5D-3F5417A0BAE4}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5C39A152-A0A1-4A8E-BEDC-D770DEBC1A49}" type="presOf" srcId="{B0BDA307-A5DE-4A04-9E5D-3F5417A0BAE4}" destId="{5300129C-FD93-4149-9FB2-CBFF13CE8C0A}" srcOrd="0" destOrd="0" presId="urn:microsoft.com/office/officeart/2005/8/layout/process1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F1D3A0ED-D656-4018-9087-824A15ED9629}" type="presOf" srcId="{BECC7E5A-9CBE-4A3D-A913-1C33E897C8ED}" destId="{EFCF7439-EC53-4D1A-B970-078CB1ECF694}" srcOrd="0" destOrd="0" presId="urn:microsoft.com/office/officeart/2005/8/layout/process1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13C07E55-1BC8-4EF4-9F16-9C5100D56CB5}" type="presParOf" srcId="{F182E7C7-BE8D-43B4-BD2E-E441F11B0EC9}" destId="{EFCF7439-EC53-4D1A-B970-078CB1ECF694}" srcOrd="8" destOrd="0" presId="urn:microsoft.com/office/officeart/2005/8/layout/process1"/>
    <dgm:cxn modelId="{13D15542-BD8C-4002-94BA-53388A6DD1E5}" type="presParOf" srcId="{F182E7C7-BE8D-43B4-BD2E-E441F11B0EC9}" destId="{5300129C-FD93-4149-9FB2-CBFF13CE8C0A}" srcOrd="9" destOrd="0" presId="urn:microsoft.com/office/officeart/2005/8/layout/process1"/>
    <dgm:cxn modelId="{AE3324ED-98E3-426F-9771-A770E2E7A012}" type="presParOf" srcId="{5300129C-FD93-4149-9FB2-CBFF13CE8C0A}" destId="{2591A255-0D6D-4C34-8371-4A55AC1758A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76B1D2-9A6B-4556-81E1-CDB9DBCAF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A6D06F-32E5-47BA-BC13-3B80C47B008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gm:t>
    </dgm:pt>
    <dgm:pt modelId="{BDD7767A-08B2-4121-AB87-61775CA2A7D9}" type="par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CFF4FD-3A00-4A82-8B39-690D8BA99FDF}" type="sibTrans" cxnId="{5EDE5CF3-4C24-4E39-B0EA-6B14DC04F4D9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44B6F9-8FAB-428D-8256-065250601E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gm:t>
    </dgm:pt>
    <dgm:pt modelId="{2B5018EE-5EB7-4B5E-9370-ADDC894B9528}" type="par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36F23F-E974-4CA6-BC92-D3120440E599}" type="sibTrans" cxnId="{0282EED2-83C8-409D-AED2-4E42BEE793C4}">
      <dgm:prSet/>
      <dgm:spPr/>
      <dgm:t>
        <a:bodyPr/>
        <a:lstStyle/>
        <a:p>
          <a:endParaRPr lang="en-GB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499877-5792-48DE-B8F2-B386E6168FF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gm:t>
    </dgm:pt>
    <dgm:pt modelId="{E99E4C76-F153-40E1-AA0A-4B45C8A5781F}" type="parTrans" cxnId="{5C1ACEC0-482F-4CDE-83AE-0372E9928950}">
      <dgm:prSet/>
      <dgm:spPr/>
      <dgm:t>
        <a:bodyPr/>
        <a:lstStyle/>
        <a:p>
          <a:endParaRPr lang="en-GB"/>
        </a:p>
      </dgm:t>
    </dgm:pt>
    <dgm:pt modelId="{1D9FC2C2-89B9-49F2-AA10-04E418D45891}" type="sibTrans" cxnId="{5C1ACEC0-482F-4CDE-83AE-0372E9928950}">
      <dgm:prSet/>
      <dgm:spPr/>
      <dgm:t>
        <a:bodyPr/>
        <a:lstStyle/>
        <a:p>
          <a:endParaRPr lang="en-GB"/>
        </a:p>
      </dgm:t>
    </dgm:pt>
    <dgm:pt modelId="{02519FC7-16CF-4060-8C5B-071ADE13F8CB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gm:t>
    </dgm:pt>
    <dgm:pt modelId="{57F7485F-1B9D-4E77-9E5A-79698F9B9A73}" type="parTrans" cxnId="{4DBDE635-497B-4924-B7B0-342ACE30706B}">
      <dgm:prSet/>
      <dgm:spPr/>
      <dgm:t>
        <a:bodyPr/>
        <a:lstStyle/>
        <a:p>
          <a:endParaRPr lang="en-GB"/>
        </a:p>
      </dgm:t>
    </dgm:pt>
    <dgm:pt modelId="{04C33913-809A-4405-8DC2-5258DE7676E6}" type="sibTrans" cxnId="{4DBDE635-497B-4924-B7B0-342ACE30706B}">
      <dgm:prSet/>
      <dgm:spPr/>
      <dgm:t>
        <a:bodyPr/>
        <a:lstStyle/>
        <a:p>
          <a:endParaRPr lang="en-GB"/>
        </a:p>
      </dgm:t>
    </dgm:pt>
    <dgm:pt modelId="{D47F945A-1836-4AE1-ADD5-550AF04AE4C2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gm:t>
    </dgm:pt>
    <dgm:pt modelId="{39D7241B-5247-4C94-807C-F42FF1C47DC9}" type="parTrans" cxnId="{31BF03EB-C461-4DD9-B6C7-806B87D662F0}">
      <dgm:prSet/>
      <dgm:spPr/>
      <dgm:t>
        <a:bodyPr/>
        <a:lstStyle/>
        <a:p>
          <a:endParaRPr lang="en-GB"/>
        </a:p>
      </dgm:t>
    </dgm:pt>
    <dgm:pt modelId="{2C96FC6D-3EF2-4B57-9BD9-F1220D2E783A}" type="sibTrans" cxnId="{31BF03EB-C461-4DD9-B6C7-806B87D662F0}">
      <dgm:prSet/>
      <dgm:spPr/>
      <dgm:t>
        <a:bodyPr/>
        <a:lstStyle/>
        <a:p>
          <a:endParaRPr lang="en-GB"/>
        </a:p>
      </dgm:t>
    </dgm:pt>
    <dgm:pt modelId="{BED7ED79-7795-4F4E-A69A-CE378FCF7DE4}">
      <dgm:prSet phldrT="[Text]"/>
      <dgm:spPr>
        <a:solidFill>
          <a:srgbClr val="FC4C02"/>
        </a:solidFill>
      </dgm:spPr>
      <dgm:t>
        <a:bodyPr/>
        <a:lstStyle/>
        <a:p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gm:t>
    </dgm:pt>
    <dgm:pt modelId="{D49798DE-C5F2-4E0F-80C8-44373539EB9B}" type="parTrans" cxnId="{B109216D-BD68-478D-9E43-C539752D534B}">
      <dgm:prSet/>
      <dgm:spPr/>
      <dgm:t>
        <a:bodyPr/>
        <a:lstStyle/>
        <a:p>
          <a:endParaRPr lang="en-GB"/>
        </a:p>
      </dgm:t>
    </dgm:pt>
    <dgm:pt modelId="{C999B0E1-E9CF-4E92-B3EA-78F410FCB8A8}" type="sibTrans" cxnId="{B109216D-BD68-478D-9E43-C539752D534B}">
      <dgm:prSet/>
      <dgm:spPr/>
      <dgm:t>
        <a:bodyPr/>
        <a:lstStyle/>
        <a:p>
          <a:endParaRPr lang="en-GB"/>
        </a:p>
      </dgm:t>
    </dgm:pt>
    <dgm:pt modelId="{F182E7C7-BE8D-43B4-BD2E-E441F11B0EC9}" type="pres">
      <dgm:prSet presAssocID="{8076B1D2-9A6B-4556-81E1-CDB9DBCAFC02}" presName="Name0" presStyleCnt="0">
        <dgm:presLayoutVars>
          <dgm:dir/>
          <dgm:resizeHandles val="exact"/>
        </dgm:presLayoutVars>
      </dgm:prSet>
      <dgm:spPr/>
    </dgm:pt>
    <dgm:pt modelId="{794FBE15-B5D7-4583-9FDC-285A56537FEE}" type="pres">
      <dgm:prSet presAssocID="{73A6D06F-32E5-47BA-BC13-3B80C47B0084}" presName="node" presStyleLbl="node1" presStyleIdx="0" presStyleCnt="6">
        <dgm:presLayoutVars>
          <dgm:bulletEnabled val="1"/>
        </dgm:presLayoutVars>
      </dgm:prSet>
      <dgm:spPr/>
    </dgm:pt>
    <dgm:pt modelId="{FE1F6CCD-A836-42B6-9FC0-4A1666C040A0}" type="pres">
      <dgm:prSet presAssocID="{A6CFF4FD-3A00-4A82-8B39-690D8BA99FDF}" presName="sibTrans" presStyleLbl="sibTrans2D1" presStyleIdx="0" presStyleCnt="5"/>
      <dgm:spPr/>
    </dgm:pt>
    <dgm:pt modelId="{E43DF904-4948-40EE-A829-93BD13B63E8C}" type="pres">
      <dgm:prSet presAssocID="{A6CFF4FD-3A00-4A82-8B39-690D8BA99FDF}" presName="connectorText" presStyleLbl="sibTrans2D1" presStyleIdx="0" presStyleCnt="5"/>
      <dgm:spPr/>
    </dgm:pt>
    <dgm:pt modelId="{43C7A95B-D2C8-47B1-91E8-0747E15DB3F8}" type="pres">
      <dgm:prSet presAssocID="{0744B6F9-8FAB-428D-8256-065250601EFC}" presName="node" presStyleLbl="node1" presStyleIdx="1" presStyleCnt="6">
        <dgm:presLayoutVars>
          <dgm:bulletEnabled val="1"/>
        </dgm:presLayoutVars>
      </dgm:prSet>
      <dgm:spPr/>
    </dgm:pt>
    <dgm:pt modelId="{6335BB7A-AA58-41F6-99CA-30A8AA79922E}" type="pres">
      <dgm:prSet presAssocID="{A336F23F-E974-4CA6-BC92-D3120440E599}" presName="sibTrans" presStyleLbl="sibTrans2D1" presStyleIdx="1" presStyleCnt="5"/>
      <dgm:spPr/>
    </dgm:pt>
    <dgm:pt modelId="{199885E8-CD5E-486C-B9E5-8044FB89704C}" type="pres">
      <dgm:prSet presAssocID="{A336F23F-E974-4CA6-BC92-D3120440E599}" presName="connectorText" presStyleLbl="sibTrans2D1" presStyleIdx="1" presStyleCnt="5"/>
      <dgm:spPr/>
    </dgm:pt>
    <dgm:pt modelId="{C92E28EE-3B8E-4EAC-A84C-9BB470BAEBD3}" type="pres">
      <dgm:prSet presAssocID="{7F499877-5792-48DE-B8F2-B386E6168FFF}" presName="node" presStyleLbl="node1" presStyleIdx="2" presStyleCnt="6">
        <dgm:presLayoutVars>
          <dgm:bulletEnabled val="1"/>
        </dgm:presLayoutVars>
      </dgm:prSet>
      <dgm:spPr/>
    </dgm:pt>
    <dgm:pt modelId="{0232EE48-A093-425A-B7DD-9382A9A82B69}" type="pres">
      <dgm:prSet presAssocID="{1D9FC2C2-89B9-49F2-AA10-04E418D45891}" presName="sibTrans" presStyleLbl="sibTrans2D1" presStyleIdx="2" presStyleCnt="5"/>
      <dgm:spPr/>
    </dgm:pt>
    <dgm:pt modelId="{014E6F5E-5FD1-497A-82AA-6CCE9F32F02A}" type="pres">
      <dgm:prSet presAssocID="{1D9FC2C2-89B9-49F2-AA10-04E418D45891}" presName="connectorText" presStyleLbl="sibTrans2D1" presStyleIdx="2" presStyleCnt="5"/>
      <dgm:spPr/>
    </dgm:pt>
    <dgm:pt modelId="{78290B96-5307-401A-AC69-5D80510A0E55}" type="pres">
      <dgm:prSet presAssocID="{02519FC7-16CF-4060-8C5B-071ADE13F8CB}" presName="node" presStyleLbl="node1" presStyleIdx="3" presStyleCnt="6">
        <dgm:presLayoutVars>
          <dgm:bulletEnabled val="1"/>
        </dgm:presLayoutVars>
      </dgm:prSet>
      <dgm:spPr/>
    </dgm:pt>
    <dgm:pt modelId="{ECDEAFC0-D2D4-444C-99D3-AA9FE966D2FA}" type="pres">
      <dgm:prSet presAssocID="{04C33913-809A-4405-8DC2-5258DE7676E6}" presName="sibTrans" presStyleLbl="sibTrans2D1" presStyleIdx="3" presStyleCnt="5"/>
      <dgm:spPr/>
    </dgm:pt>
    <dgm:pt modelId="{8E7585BD-588A-460B-AE3E-1D0E831065EE}" type="pres">
      <dgm:prSet presAssocID="{04C33913-809A-4405-8DC2-5258DE7676E6}" presName="connectorText" presStyleLbl="sibTrans2D1" presStyleIdx="3" presStyleCnt="5"/>
      <dgm:spPr/>
    </dgm:pt>
    <dgm:pt modelId="{8B6FDE7D-3B12-44EC-96DF-81E9A748C3E4}" type="pres">
      <dgm:prSet presAssocID="{BED7ED79-7795-4F4E-A69A-CE378FCF7DE4}" presName="node" presStyleLbl="node1" presStyleIdx="4" presStyleCnt="6">
        <dgm:presLayoutVars>
          <dgm:bulletEnabled val="1"/>
        </dgm:presLayoutVars>
      </dgm:prSet>
      <dgm:spPr/>
    </dgm:pt>
    <dgm:pt modelId="{411F2F9D-AC4D-479F-87E7-94C2819AD207}" type="pres">
      <dgm:prSet presAssocID="{C999B0E1-E9CF-4E92-B3EA-78F410FCB8A8}" presName="sibTrans" presStyleLbl="sibTrans2D1" presStyleIdx="4" presStyleCnt="5"/>
      <dgm:spPr/>
    </dgm:pt>
    <dgm:pt modelId="{5B1E3737-553F-4ADB-B544-04A5EE948E41}" type="pres">
      <dgm:prSet presAssocID="{C999B0E1-E9CF-4E92-B3EA-78F410FCB8A8}" presName="connectorText" presStyleLbl="sibTrans2D1" presStyleIdx="4" presStyleCnt="5"/>
      <dgm:spPr/>
    </dgm:pt>
    <dgm:pt modelId="{89E41C2E-B5DF-47BF-A59B-12A48D28024D}" type="pres">
      <dgm:prSet presAssocID="{D47F945A-1836-4AE1-ADD5-550AF04AE4C2}" presName="node" presStyleLbl="node1" presStyleIdx="5" presStyleCnt="6">
        <dgm:presLayoutVars>
          <dgm:bulletEnabled val="1"/>
        </dgm:presLayoutVars>
      </dgm:prSet>
      <dgm:spPr/>
    </dgm:pt>
  </dgm:ptLst>
  <dgm:cxnLst>
    <dgm:cxn modelId="{5CC42808-400B-463F-BB40-079128E68171}" type="presOf" srcId="{A6CFF4FD-3A00-4A82-8B39-690D8BA99FDF}" destId="{FE1F6CCD-A836-42B6-9FC0-4A1666C040A0}" srcOrd="0" destOrd="0" presId="urn:microsoft.com/office/officeart/2005/8/layout/process1"/>
    <dgm:cxn modelId="{0C945015-CC20-46B2-B46A-25380742483A}" type="presOf" srcId="{BED7ED79-7795-4F4E-A69A-CE378FCF7DE4}" destId="{8B6FDE7D-3B12-44EC-96DF-81E9A748C3E4}" srcOrd="0" destOrd="0" presId="urn:microsoft.com/office/officeart/2005/8/layout/process1"/>
    <dgm:cxn modelId="{C4972734-277F-46E3-8940-5A290BA18027}" type="presOf" srcId="{73A6D06F-32E5-47BA-BC13-3B80C47B0084}" destId="{794FBE15-B5D7-4583-9FDC-285A56537FEE}" srcOrd="0" destOrd="0" presId="urn:microsoft.com/office/officeart/2005/8/layout/process1"/>
    <dgm:cxn modelId="{4DBDE635-497B-4924-B7B0-342ACE30706B}" srcId="{8076B1D2-9A6B-4556-81E1-CDB9DBCAFC02}" destId="{02519FC7-16CF-4060-8C5B-071ADE13F8CB}" srcOrd="3" destOrd="0" parTransId="{57F7485F-1B9D-4E77-9E5A-79698F9B9A73}" sibTransId="{04C33913-809A-4405-8DC2-5258DE7676E6}"/>
    <dgm:cxn modelId="{E094A64B-2F7C-4A5A-A818-149359537ABF}" type="presOf" srcId="{A336F23F-E974-4CA6-BC92-D3120440E599}" destId="{199885E8-CD5E-486C-B9E5-8044FB89704C}" srcOrd="1" destOrd="0" presId="urn:microsoft.com/office/officeart/2005/8/layout/process1"/>
    <dgm:cxn modelId="{B109216D-BD68-478D-9E43-C539752D534B}" srcId="{8076B1D2-9A6B-4556-81E1-CDB9DBCAFC02}" destId="{BED7ED79-7795-4F4E-A69A-CE378FCF7DE4}" srcOrd="4" destOrd="0" parTransId="{D49798DE-C5F2-4E0F-80C8-44373539EB9B}" sibTransId="{C999B0E1-E9CF-4E92-B3EA-78F410FCB8A8}"/>
    <dgm:cxn modelId="{778C3353-DE83-4C08-B945-94175B7FB277}" type="presOf" srcId="{1D9FC2C2-89B9-49F2-AA10-04E418D45891}" destId="{0232EE48-A093-425A-B7DD-9382A9A82B69}" srcOrd="0" destOrd="0" presId="urn:microsoft.com/office/officeart/2005/8/layout/process1"/>
    <dgm:cxn modelId="{26BB0174-F005-49C8-A179-A7C272F2E509}" type="presOf" srcId="{A336F23F-E974-4CA6-BC92-D3120440E599}" destId="{6335BB7A-AA58-41F6-99CA-30A8AA79922E}" srcOrd="0" destOrd="0" presId="urn:microsoft.com/office/officeart/2005/8/layout/process1"/>
    <dgm:cxn modelId="{E3584F59-96E4-454D-917D-DC059CEFA1EB}" type="presOf" srcId="{04C33913-809A-4405-8DC2-5258DE7676E6}" destId="{8E7585BD-588A-460B-AE3E-1D0E831065EE}" srcOrd="1" destOrd="0" presId="urn:microsoft.com/office/officeart/2005/8/layout/process1"/>
    <dgm:cxn modelId="{B823387C-F590-4EF2-8EE9-7860F4BD5CE3}" type="presOf" srcId="{04C33913-809A-4405-8DC2-5258DE7676E6}" destId="{ECDEAFC0-D2D4-444C-99D3-AA9FE966D2FA}" srcOrd="0" destOrd="0" presId="urn:microsoft.com/office/officeart/2005/8/layout/process1"/>
    <dgm:cxn modelId="{735F0E84-FFE5-4397-BD1C-A6A4271AD444}" type="presOf" srcId="{C999B0E1-E9CF-4E92-B3EA-78F410FCB8A8}" destId="{5B1E3737-553F-4ADB-B544-04A5EE948E41}" srcOrd="1" destOrd="0" presId="urn:microsoft.com/office/officeart/2005/8/layout/process1"/>
    <dgm:cxn modelId="{173BF58D-79DC-4C71-807A-D1CC691BBDA5}" type="presOf" srcId="{8076B1D2-9A6B-4556-81E1-CDB9DBCAFC02}" destId="{F182E7C7-BE8D-43B4-BD2E-E441F11B0EC9}" srcOrd="0" destOrd="0" presId="urn:microsoft.com/office/officeart/2005/8/layout/process1"/>
    <dgm:cxn modelId="{D7401E90-CFD0-4944-B036-B0F3439FCCE4}" type="presOf" srcId="{D47F945A-1836-4AE1-ADD5-550AF04AE4C2}" destId="{89E41C2E-B5DF-47BF-A59B-12A48D28024D}" srcOrd="0" destOrd="0" presId="urn:microsoft.com/office/officeart/2005/8/layout/process1"/>
    <dgm:cxn modelId="{64EF8FA7-A65F-41F6-B677-FBC0EBF0D50A}" type="presOf" srcId="{A6CFF4FD-3A00-4A82-8B39-690D8BA99FDF}" destId="{E43DF904-4948-40EE-A829-93BD13B63E8C}" srcOrd="1" destOrd="0" presId="urn:microsoft.com/office/officeart/2005/8/layout/process1"/>
    <dgm:cxn modelId="{5C1ACEC0-482F-4CDE-83AE-0372E9928950}" srcId="{8076B1D2-9A6B-4556-81E1-CDB9DBCAFC02}" destId="{7F499877-5792-48DE-B8F2-B386E6168FFF}" srcOrd="2" destOrd="0" parTransId="{E99E4C76-F153-40E1-AA0A-4B45C8A5781F}" sibTransId="{1D9FC2C2-89B9-49F2-AA10-04E418D45891}"/>
    <dgm:cxn modelId="{948FE6C5-7FCA-4972-81A8-93BDF15CF72B}" type="presOf" srcId="{1D9FC2C2-89B9-49F2-AA10-04E418D45891}" destId="{014E6F5E-5FD1-497A-82AA-6CCE9F32F02A}" srcOrd="1" destOrd="0" presId="urn:microsoft.com/office/officeart/2005/8/layout/process1"/>
    <dgm:cxn modelId="{0282EED2-83C8-409D-AED2-4E42BEE793C4}" srcId="{8076B1D2-9A6B-4556-81E1-CDB9DBCAFC02}" destId="{0744B6F9-8FAB-428D-8256-065250601EFC}" srcOrd="1" destOrd="0" parTransId="{2B5018EE-5EB7-4B5E-9370-ADDC894B9528}" sibTransId="{A336F23F-E974-4CA6-BC92-D3120440E599}"/>
    <dgm:cxn modelId="{62762ADF-AC2E-49D4-916A-60A8750F4A3F}" type="presOf" srcId="{7F499877-5792-48DE-B8F2-B386E6168FFF}" destId="{C92E28EE-3B8E-4EAC-A84C-9BB470BAEBD3}" srcOrd="0" destOrd="0" presId="urn:microsoft.com/office/officeart/2005/8/layout/process1"/>
    <dgm:cxn modelId="{5C7ACFE4-AB65-4ACF-A280-88732BA77416}" type="presOf" srcId="{02519FC7-16CF-4060-8C5B-071ADE13F8CB}" destId="{78290B96-5307-401A-AC69-5D80510A0E55}" srcOrd="0" destOrd="0" presId="urn:microsoft.com/office/officeart/2005/8/layout/process1"/>
    <dgm:cxn modelId="{81B9BFE8-CE4E-4B82-9965-FF65AE356513}" type="presOf" srcId="{0744B6F9-8FAB-428D-8256-065250601EFC}" destId="{43C7A95B-D2C8-47B1-91E8-0747E15DB3F8}" srcOrd="0" destOrd="0" presId="urn:microsoft.com/office/officeart/2005/8/layout/process1"/>
    <dgm:cxn modelId="{31BF03EB-C461-4DD9-B6C7-806B87D662F0}" srcId="{8076B1D2-9A6B-4556-81E1-CDB9DBCAFC02}" destId="{D47F945A-1836-4AE1-ADD5-550AF04AE4C2}" srcOrd="5" destOrd="0" parTransId="{39D7241B-5247-4C94-807C-F42FF1C47DC9}" sibTransId="{2C96FC6D-3EF2-4B57-9BD9-F1220D2E783A}"/>
    <dgm:cxn modelId="{5EDE5CF3-4C24-4E39-B0EA-6B14DC04F4D9}" srcId="{8076B1D2-9A6B-4556-81E1-CDB9DBCAFC02}" destId="{73A6D06F-32E5-47BA-BC13-3B80C47B0084}" srcOrd="0" destOrd="0" parTransId="{BDD7767A-08B2-4121-AB87-61775CA2A7D9}" sibTransId="{A6CFF4FD-3A00-4A82-8B39-690D8BA99FDF}"/>
    <dgm:cxn modelId="{83D7AEF9-1ED9-4348-B6D9-4A763CE6652D}" type="presOf" srcId="{C999B0E1-E9CF-4E92-B3EA-78F410FCB8A8}" destId="{411F2F9D-AC4D-479F-87E7-94C2819AD207}" srcOrd="0" destOrd="0" presId="urn:microsoft.com/office/officeart/2005/8/layout/process1"/>
    <dgm:cxn modelId="{AF1E418A-7372-4CE1-BCCF-3EDF6B00FBB6}" type="presParOf" srcId="{F182E7C7-BE8D-43B4-BD2E-E441F11B0EC9}" destId="{794FBE15-B5D7-4583-9FDC-285A56537FEE}" srcOrd="0" destOrd="0" presId="urn:microsoft.com/office/officeart/2005/8/layout/process1"/>
    <dgm:cxn modelId="{E12DFD62-35DD-4426-B2A0-41FCACC27B62}" type="presParOf" srcId="{F182E7C7-BE8D-43B4-BD2E-E441F11B0EC9}" destId="{FE1F6CCD-A836-42B6-9FC0-4A1666C040A0}" srcOrd="1" destOrd="0" presId="urn:microsoft.com/office/officeart/2005/8/layout/process1"/>
    <dgm:cxn modelId="{3DD8FF66-9E8E-4E49-AB34-B11CE02D9469}" type="presParOf" srcId="{FE1F6CCD-A836-42B6-9FC0-4A1666C040A0}" destId="{E43DF904-4948-40EE-A829-93BD13B63E8C}" srcOrd="0" destOrd="0" presId="urn:microsoft.com/office/officeart/2005/8/layout/process1"/>
    <dgm:cxn modelId="{0512D510-9A7A-46FB-A0EA-D6AED61D32F5}" type="presParOf" srcId="{F182E7C7-BE8D-43B4-BD2E-E441F11B0EC9}" destId="{43C7A95B-D2C8-47B1-91E8-0747E15DB3F8}" srcOrd="2" destOrd="0" presId="urn:microsoft.com/office/officeart/2005/8/layout/process1"/>
    <dgm:cxn modelId="{6A2FCDDE-085D-40E9-91C2-FF22E25FB74A}" type="presParOf" srcId="{F182E7C7-BE8D-43B4-BD2E-E441F11B0EC9}" destId="{6335BB7A-AA58-41F6-99CA-30A8AA79922E}" srcOrd="3" destOrd="0" presId="urn:microsoft.com/office/officeart/2005/8/layout/process1"/>
    <dgm:cxn modelId="{7B027E6E-E1E2-42A3-9146-368D55756C14}" type="presParOf" srcId="{6335BB7A-AA58-41F6-99CA-30A8AA79922E}" destId="{199885E8-CD5E-486C-B9E5-8044FB89704C}" srcOrd="0" destOrd="0" presId="urn:microsoft.com/office/officeart/2005/8/layout/process1"/>
    <dgm:cxn modelId="{12EBF467-1464-4745-B8BD-F6B8AF193203}" type="presParOf" srcId="{F182E7C7-BE8D-43B4-BD2E-E441F11B0EC9}" destId="{C92E28EE-3B8E-4EAC-A84C-9BB470BAEBD3}" srcOrd="4" destOrd="0" presId="urn:microsoft.com/office/officeart/2005/8/layout/process1"/>
    <dgm:cxn modelId="{F6EE0AD1-FCF2-4DB6-8BB1-865A349DCC32}" type="presParOf" srcId="{F182E7C7-BE8D-43B4-BD2E-E441F11B0EC9}" destId="{0232EE48-A093-425A-B7DD-9382A9A82B69}" srcOrd="5" destOrd="0" presId="urn:microsoft.com/office/officeart/2005/8/layout/process1"/>
    <dgm:cxn modelId="{F35A660C-48DF-4A6E-A352-F2CE563B8E0E}" type="presParOf" srcId="{0232EE48-A093-425A-B7DD-9382A9A82B69}" destId="{014E6F5E-5FD1-497A-82AA-6CCE9F32F02A}" srcOrd="0" destOrd="0" presId="urn:microsoft.com/office/officeart/2005/8/layout/process1"/>
    <dgm:cxn modelId="{67A31B2A-BD89-4427-A367-D5EA652B6A74}" type="presParOf" srcId="{F182E7C7-BE8D-43B4-BD2E-E441F11B0EC9}" destId="{78290B96-5307-401A-AC69-5D80510A0E55}" srcOrd="6" destOrd="0" presId="urn:microsoft.com/office/officeart/2005/8/layout/process1"/>
    <dgm:cxn modelId="{B4922BFA-D550-40F9-AA2B-051CB65CD862}" type="presParOf" srcId="{F182E7C7-BE8D-43B4-BD2E-E441F11B0EC9}" destId="{ECDEAFC0-D2D4-444C-99D3-AA9FE966D2FA}" srcOrd="7" destOrd="0" presId="urn:microsoft.com/office/officeart/2005/8/layout/process1"/>
    <dgm:cxn modelId="{EEBF950A-9B1C-474F-8406-6787AA3DE2F6}" type="presParOf" srcId="{ECDEAFC0-D2D4-444C-99D3-AA9FE966D2FA}" destId="{8E7585BD-588A-460B-AE3E-1D0E831065EE}" srcOrd="0" destOrd="0" presId="urn:microsoft.com/office/officeart/2005/8/layout/process1"/>
    <dgm:cxn modelId="{EBEEE007-2AA5-4051-A30C-48C7AAC71CB4}" type="presParOf" srcId="{F182E7C7-BE8D-43B4-BD2E-E441F11B0EC9}" destId="{8B6FDE7D-3B12-44EC-96DF-81E9A748C3E4}" srcOrd="8" destOrd="0" presId="urn:microsoft.com/office/officeart/2005/8/layout/process1"/>
    <dgm:cxn modelId="{E34793AD-AC4B-40CD-8960-DCB0E7071C1C}" type="presParOf" srcId="{F182E7C7-BE8D-43B4-BD2E-E441F11B0EC9}" destId="{411F2F9D-AC4D-479F-87E7-94C2819AD207}" srcOrd="9" destOrd="0" presId="urn:microsoft.com/office/officeart/2005/8/layout/process1"/>
    <dgm:cxn modelId="{441DD9AA-59D9-48A6-BE11-92D95998DAEF}" type="presParOf" srcId="{411F2F9D-AC4D-479F-87E7-94C2819AD207}" destId="{5B1E3737-553F-4ADB-B544-04A5EE948E41}" srcOrd="0" destOrd="0" presId="urn:microsoft.com/office/officeart/2005/8/layout/process1"/>
    <dgm:cxn modelId="{8809F7CC-5636-4D60-8B8D-C44B67F16D28}" type="presParOf" srcId="{F182E7C7-BE8D-43B4-BD2E-E441F11B0EC9}" destId="{89E41C2E-B5DF-47BF-A59B-12A48D28024D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EFCF7439-EC53-4D1A-B970-078CB1ECF69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5300129C-FD93-4149-9FB2-CBFF13CE8C0A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FBE15-B5D7-4583-9FDC-285A56537FEE}">
      <dsp:nvSpPr>
        <dsp:cNvPr id="0" name=""/>
        <dsp:cNvSpPr/>
      </dsp:nvSpPr>
      <dsp:spPr>
        <a:xfrm>
          <a:off x="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brief</a:t>
          </a:r>
        </a:p>
      </dsp:txBody>
      <dsp:txXfrm>
        <a:off x="17855" y="17855"/>
        <a:ext cx="1373989" cy="573889"/>
      </dsp:txXfrm>
    </dsp:sp>
    <dsp:sp modelId="{FE1F6CCD-A836-42B6-9FC0-4A1666C040A0}">
      <dsp:nvSpPr>
        <dsp:cNvPr id="0" name=""/>
        <dsp:cNvSpPr/>
      </dsp:nvSpPr>
      <dsp:spPr>
        <a:xfrm>
          <a:off x="155067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0670" y="199917"/>
        <a:ext cx="209199" cy="209763"/>
      </dsp:txXfrm>
    </dsp:sp>
    <dsp:sp modelId="{43C7A95B-D2C8-47B1-91E8-0747E15DB3F8}">
      <dsp:nvSpPr>
        <dsp:cNvPr id="0" name=""/>
        <dsp:cNvSpPr/>
      </dsp:nvSpPr>
      <dsp:spPr>
        <a:xfrm>
          <a:off x="197358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My ERDs</a:t>
          </a:r>
        </a:p>
      </dsp:txBody>
      <dsp:txXfrm>
        <a:off x="1991435" y="17855"/>
        <a:ext cx="1373989" cy="573889"/>
      </dsp:txXfrm>
    </dsp:sp>
    <dsp:sp modelId="{6335BB7A-AA58-41F6-99CA-30A8AA79922E}">
      <dsp:nvSpPr>
        <dsp:cNvPr id="0" name=""/>
        <dsp:cNvSpPr/>
      </dsp:nvSpPr>
      <dsp:spPr>
        <a:xfrm>
          <a:off x="352425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24250" y="199917"/>
        <a:ext cx="209199" cy="209763"/>
      </dsp:txXfrm>
    </dsp:sp>
    <dsp:sp modelId="{C92E28EE-3B8E-4EAC-A84C-9BB470BAEBD3}">
      <dsp:nvSpPr>
        <dsp:cNvPr id="0" name=""/>
        <dsp:cNvSpPr/>
      </dsp:nvSpPr>
      <dsp:spPr>
        <a:xfrm>
          <a:off x="394716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Testing</a:t>
          </a:r>
        </a:p>
      </dsp:txBody>
      <dsp:txXfrm>
        <a:off x="3965015" y="17855"/>
        <a:ext cx="1373989" cy="573889"/>
      </dsp:txXfrm>
    </dsp:sp>
    <dsp:sp modelId="{0232EE48-A093-425A-B7DD-9382A9A82B69}">
      <dsp:nvSpPr>
        <dsp:cNvPr id="0" name=""/>
        <dsp:cNvSpPr/>
      </dsp:nvSpPr>
      <dsp:spPr>
        <a:xfrm>
          <a:off x="549783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97830" y="199917"/>
        <a:ext cx="209199" cy="209763"/>
      </dsp:txXfrm>
    </dsp:sp>
    <dsp:sp modelId="{78290B96-5307-401A-AC69-5D80510A0E55}">
      <dsp:nvSpPr>
        <dsp:cNvPr id="0" name=""/>
        <dsp:cNvSpPr/>
      </dsp:nvSpPr>
      <dsp:spPr>
        <a:xfrm>
          <a:off x="592074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 End</a:t>
          </a:r>
        </a:p>
      </dsp:txBody>
      <dsp:txXfrm>
        <a:off x="5938595" y="17855"/>
        <a:ext cx="1373989" cy="573889"/>
      </dsp:txXfrm>
    </dsp:sp>
    <dsp:sp modelId="{ECDEAFC0-D2D4-444C-99D3-AA9FE966D2FA}">
      <dsp:nvSpPr>
        <dsp:cNvPr id="0" name=""/>
        <dsp:cNvSpPr/>
      </dsp:nvSpPr>
      <dsp:spPr>
        <a:xfrm>
          <a:off x="747141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471410" y="199917"/>
        <a:ext cx="209199" cy="209763"/>
      </dsp:txXfrm>
    </dsp:sp>
    <dsp:sp modelId="{8B6FDE7D-3B12-44EC-96DF-81E9A748C3E4}">
      <dsp:nvSpPr>
        <dsp:cNvPr id="0" name=""/>
        <dsp:cNvSpPr/>
      </dsp:nvSpPr>
      <dsp:spPr>
        <a:xfrm>
          <a:off x="7894320" y="0"/>
          <a:ext cx="1409699" cy="609599"/>
        </a:xfrm>
        <a:prstGeom prst="roundRect">
          <a:avLst>
            <a:gd name="adj" fmla="val 10000"/>
          </a:avLst>
        </a:prstGeom>
        <a:solidFill>
          <a:srgbClr val="FC4C0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</a:p>
      </dsp:txBody>
      <dsp:txXfrm>
        <a:off x="7912175" y="17855"/>
        <a:ext cx="1373989" cy="573889"/>
      </dsp:txXfrm>
    </dsp:sp>
    <dsp:sp modelId="{411F2F9D-AC4D-479F-87E7-94C2819AD207}">
      <dsp:nvSpPr>
        <dsp:cNvPr id="0" name=""/>
        <dsp:cNvSpPr/>
      </dsp:nvSpPr>
      <dsp:spPr>
        <a:xfrm>
          <a:off x="9444990" y="129996"/>
          <a:ext cx="298856" cy="349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9444990" y="199917"/>
        <a:ext cx="209199" cy="209763"/>
      </dsp:txXfrm>
    </dsp:sp>
    <dsp:sp modelId="{89E41C2E-B5DF-47BF-A59B-12A48D28024D}">
      <dsp:nvSpPr>
        <dsp:cNvPr id="0" name=""/>
        <dsp:cNvSpPr/>
      </dsp:nvSpPr>
      <dsp:spPr>
        <a:xfrm>
          <a:off x="9867900" y="0"/>
          <a:ext cx="1409699" cy="609599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Demonstration</a:t>
          </a:r>
        </a:p>
      </dsp:txBody>
      <dsp:txXfrm>
        <a:off x="9885755" y="17855"/>
        <a:ext cx="1373989" cy="573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FDDF-5D89-45E9-948E-53EEC08DB5F4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C717-34FB-4471-8287-13DFD5111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2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4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DC717-34FB-4471-8287-13DFD51112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2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164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9989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97467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1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24120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3129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79973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6398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29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3368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40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793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9858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7613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9594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0451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479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635" marR="5080" indent="-22987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z="1200" baseline="-6944" smtClean="0"/>
              <a:t>‹#›</a:t>
            </a:fld>
            <a:r>
              <a:rPr lang="en-GB" sz="1200" baseline="-6944"/>
              <a:t> </a:t>
            </a:r>
            <a:r>
              <a:rPr lang="en-GB" sz="800"/>
              <a:t>| </a:t>
            </a:r>
            <a:r>
              <a:rPr lang="en-GB" sz="800" spc="-5"/>
              <a:t>Copyright </a:t>
            </a:r>
            <a:r>
              <a:rPr lang="en-GB" sz="800"/>
              <a:t>© </a:t>
            </a:r>
            <a:r>
              <a:rPr lang="en-GB" sz="800" spc="5"/>
              <a:t>2017 </a:t>
            </a:r>
            <a:r>
              <a:rPr lang="en-GB" sz="800" spc="-5"/>
              <a:t>BAE Systems. All Rights Reserved.  BAE </a:t>
            </a:r>
            <a:r>
              <a:rPr lang="en-GB" sz="800"/>
              <a:t>SYSTEMS </a:t>
            </a:r>
            <a:r>
              <a:rPr lang="en-GB" sz="800" spc="-5"/>
              <a:t>is </a:t>
            </a:r>
            <a:r>
              <a:rPr lang="en-GB" sz="800"/>
              <a:t>a </a:t>
            </a:r>
            <a:r>
              <a:rPr lang="en-GB" sz="800" spc="-5"/>
              <a:t>trade mark of BAE Systems plc.  (See final slide for restrictions on</a:t>
            </a:r>
            <a:r>
              <a:rPr lang="en-GB" sz="800" spc="105"/>
              <a:t> </a:t>
            </a:r>
            <a:r>
              <a:rPr lang="en-GB" sz="800" spc="-5"/>
              <a:t>use.)</a:t>
            </a:r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45966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" y="408032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79766"/>
            <a:ext cx="9436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/>
              <a:t>QA Project</a:t>
            </a:r>
            <a:endParaRPr spc="-15" dirty="0"/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101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5" dirty="0">
                <a:solidFill>
                  <a:srgbClr val="FFFFFF"/>
                </a:solidFill>
              </a:rPr>
              <a:t>Anime Watchlist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lang="en-GB" b="1" spc="-5" dirty="0" err="1">
                <a:solidFill>
                  <a:srgbClr val="FC4C02"/>
                </a:solidFill>
                <a:latin typeface="Tahoma"/>
                <a:cs typeface="Tahoma"/>
              </a:rPr>
              <a:t>Umayr</a:t>
            </a:r>
            <a:r>
              <a:rPr lang="en-GB" b="1" spc="-5" dirty="0">
                <a:solidFill>
                  <a:srgbClr val="FC4C02"/>
                </a:solidFill>
                <a:latin typeface="Tahoma"/>
                <a:cs typeface="Tahoma"/>
              </a:rPr>
              <a:t> Ahmed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6A3335A-BD99-45B7-85C1-1274ACB4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649760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The</a:t>
            </a:r>
            <a:r>
              <a:rPr lang="en-GB" sz="3600" dirty="0"/>
              <a:t> </a:t>
            </a:r>
            <a:r>
              <a:rPr lang="en-GB" sz="3600" spc="-15" dirty="0">
                <a:solidFill>
                  <a:srgbClr val="FC4C02"/>
                </a:solidFill>
              </a:rPr>
              <a:t>brief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224418" y="2905962"/>
            <a:ext cx="982458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includes: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 of two tables that share a relationship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functional CRUD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into a version control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865415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880199C-5D41-BD4C-8C54-56193471B523}"/>
              </a:ext>
            </a:extLst>
          </p:cNvPr>
          <p:cNvSpPr/>
          <p:nvPr/>
        </p:nvSpPr>
        <p:spPr>
          <a:xfrm>
            <a:off x="1224418" y="1629432"/>
            <a:ext cx="10053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overall objective for the project was: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CRUD application with utilisation of supporting tools,</a:t>
            </a:r>
            <a:b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methodologies and technologies that encapsulate all core modules</a:t>
            </a:r>
            <a:b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covered during training.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My </a:t>
            </a:r>
            <a:r>
              <a:rPr lang="en-GB" sz="3600" spc="-15" dirty="0">
                <a:solidFill>
                  <a:srgbClr val="FC4C02"/>
                </a:solidFill>
              </a:rPr>
              <a:t>solution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003770C-B493-41E0-B9B4-966888434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973884"/>
              </p:ext>
            </p:extLst>
          </p:nvPr>
        </p:nvGraphicFramePr>
        <p:xfrm>
          <a:off x="457199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6B6A23-C9B9-4366-A48F-BB49EB00C8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548" r="3082" b="45205"/>
          <a:stretch/>
        </p:blipFill>
        <p:spPr>
          <a:xfrm>
            <a:off x="1307114" y="1828800"/>
            <a:ext cx="95842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463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Testing: </a:t>
            </a:r>
            <a:r>
              <a:rPr lang="en-GB" sz="3600" spc="-15" dirty="0" err="1">
                <a:solidFill>
                  <a:srgbClr val="FC4C02"/>
                </a:solidFill>
              </a:rPr>
              <a:t>PyTest</a:t>
            </a:r>
            <a:r>
              <a:rPr lang="en-GB" sz="3600" spc="-15" dirty="0">
                <a:solidFill>
                  <a:srgbClr val="FC4C02"/>
                </a:solidFill>
              </a:rPr>
              <a:t> </a:t>
            </a:r>
            <a:endParaRPr sz="3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F4949F-E158-4AE5-8E14-8A710E7E2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6428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B9CCEF7-F35D-4005-B685-56DC6BC5E2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78" t="70958" r="9597" b="11124"/>
          <a:stretch/>
        </p:blipFill>
        <p:spPr>
          <a:xfrm>
            <a:off x="1371600" y="1524000"/>
            <a:ext cx="9651827" cy="2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3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95907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Front End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990600" y="1828800"/>
            <a:ext cx="9824582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EF0FE4-D05C-4A63-A86E-814425666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174281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95FA1D-4F8D-4B03-B39A-A4F96F1131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717" t="13147" r="27481" b="6033"/>
          <a:stretch/>
        </p:blipFill>
        <p:spPr>
          <a:xfrm>
            <a:off x="1788091" y="1073940"/>
            <a:ext cx="8229600" cy="4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20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0571-8F04-4B46-AA39-5AC575BFB4E8}"/>
              </a:ext>
            </a:extLst>
          </p:cNvPr>
          <p:cNvSpPr txBox="1"/>
          <p:nvPr/>
        </p:nvSpPr>
        <p:spPr>
          <a:xfrm>
            <a:off x="1066800" y="1371600"/>
            <a:ext cx="99060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went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relationships in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Agile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webhook linking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Jenkins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and use of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application is fully functional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567192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598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418" y="338772"/>
            <a:ext cx="5404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145" algn="l"/>
              </a:tabLst>
            </a:pPr>
            <a:r>
              <a:rPr lang="en-GB" sz="3600" spc="-20" dirty="0"/>
              <a:t>Retrospective</a:t>
            </a:r>
            <a:endParaRPr sz="3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0BEE42-1BDD-4066-AFA2-F2828EB18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961914"/>
              </p:ext>
            </p:extLst>
          </p:nvPr>
        </p:nvGraphicFramePr>
        <p:xfrm>
          <a:off x="457200" y="5562600"/>
          <a:ext cx="11277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EC6B4D-EEEE-4E77-A033-0340E0F2EBED}"/>
              </a:ext>
            </a:extLst>
          </p:cNvPr>
          <p:cNvSpPr txBox="1"/>
          <p:nvPr/>
        </p:nvSpPr>
        <p:spPr>
          <a:xfrm>
            <a:off x="1066800" y="1371600"/>
            <a:ext cx="10210800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have gone better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Improvements </a:t>
            </a:r>
            <a:r>
              <a:rPr lang="en-GB" spc="-15" dirty="0">
                <a:solidFill>
                  <a:srgbClr val="FC4C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future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Test Driven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on Test Coverage and use of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Management of Time to account for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720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Demonstration 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Demonstration of finished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44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" y="889"/>
            <a:ext cx="12188825" cy="5942965"/>
          </a:xfrm>
          <a:custGeom>
            <a:avLst/>
            <a:gdLst/>
            <a:ahLst/>
            <a:cxnLst/>
            <a:rect l="l" t="t" r="r" b="b"/>
            <a:pathLst>
              <a:path w="12188825" h="5942965">
                <a:moveTo>
                  <a:pt x="0" y="5942952"/>
                </a:moveTo>
                <a:lnTo>
                  <a:pt x="12188825" y="5942952"/>
                </a:lnTo>
                <a:lnTo>
                  <a:pt x="12188825" y="0"/>
                </a:lnTo>
                <a:lnTo>
                  <a:pt x="0" y="0"/>
                </a:lnTo>
                <a:lnTo>
                  <a:pt x="0" y="5942952"/>
                </a:lnTo>
                <a:close/>
              </a:path>
            </a:pathLst>
          </a:custGeom>
          <a:solidFill>
            <a:srgbClr val="3D41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301" y="2272690"/>
            <a:ext cx="165100" cy="412115"/>
          </a:xfrm>
          <a:custGeom>
            <a:avLst/>
            <a:gdLst/>
            <a:ahLst/>
            <a:cxnLst/>
            <a:rect l="l" t="t" r="r" b="b"/>
            <a:pathLst>
              <a:path w="165100" h="412114">
                <a:moveTo>
                  <a:pt x="0" y="0"/>
                </a:moveTo>
                <a:lnTo>
                  <a:pt x="164744" y="0"/>
                </a:lnTo>
                <a:lnTo>
                  <a:pt x="164744" y="411949"/>
                </a:lnTo>
                <a:lnTo>
                  <a:pt x="0" y="411949"/>
                </a:lnTo>
                <a:lnTo>
                  <a:pt x="0" y="0"/>
                </a:lnTo>
                <a:close/>
              </a:path>
            </a:pathLst>
          </a:custGeom>
          <a:solidFill>
            <a:srgbClr val="FC4C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7" y="5943841"/>
            <a:ext cx="12190730" cy="9144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158"/>
                </a:moveTo>
                <a:lnTo>
                  <a:pt x="12190412" y="914158"/>
                </a:lnTo>
                <a:lnTo>
                  <a:pt x="12190412" y="0"/>
                </a:lnTo>
                <a:lnTo>
                  <a:pt x="0" y="0"/>
                </a:lnTo>
                <a:lnTo>
                  <a:pt x="0" y="914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363" y="6493852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312" y="0"/>
                </a:lnTo>
                <a:lnTo>
                  <a:pt x="10312" y="57988"/>
                </a:lnTo>
                <a:lnTo>
                  <a:pt x="0" y="579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1562" y="2133600"/>
            <a:ext cx="943643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" dirty="0">
                <a:solidFill>
                  <a:srgbClr val="FFFFFF"/>
                </a:solidFill>
              </a:rPr>
              <a:t>Questions and Feedback</a:t>
            </a:r>
            <a:endParaRPr spc="-1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908" y="3196068"/>
            <a:ext cx="708025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5" dirty="0">
                <a:solidFill>
                  <a:srgbClr val="FFFFFF"/>
                </a:solidFill>
                <a:latin typeface="Tahoma"/>
                <a:cs typeface="Tahoma"/>
              </a:rPr>
              <a:t>˃ </a:t>
            </a:r>
            <a:r>
              <a:rPr lang="en-GB" sz="2400" spc="-15" dirty="0">
                <a:solidFill>
                  <a:srgbClr val="FFFFFF"/>
                </a:solidFill>
              </a:rPr>
              <a:t>  Thank you for listening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01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1171</TotalTime>
  <Words>215</Words>
  <Application>Microsoft Office PowerPoint</Application>
  <PresentationFormat>Widescreen</PresentationFormat>
  <Paragraphs>78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Tw Cen MT</vt:lpstr>
      <vt:lpstr>Circuit</vt:lpstr>
      <vt:lpstr>QA Project</vt:lpstr>
      <vt:lpstr>The brief</vt:lpstr>
      <vt:lpstr>My solution</vt:lpstr>
      <vt:lpstr>Testing: PyTest </vt:lpstr>
      <vt:lpstr>Front End</vt:lpstr>
      <vt:lpstr>Retrospective</vt:lpstr>
      <vt:lpstr>Retrospective</vt:lpstr>
      <vt:lpstr>Demonstration </vt:lpstr>
      <vt:lpstr>Questions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BAE Systems PowerPoint Template</dc:title>
  <dc:creator>Allman-Talbot, James (UK Guildford)</dc:creator>
  <cp:lastModifiedBy>Arfa Ahmed</cp:lastModifiedBy>
  <cp:revision>50</cp:revision>
  <dcterms:created xsi:type="dcterms:W3CDTF">2019-06-18T09:28:04Z</dcterms:created>
  <dcterms:modified xsi:type="dcterms:W3CDTF">2021-06-28T07:43:03Z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2019-06-18T00:00:00Z</vt:filetime>
  </property>
</Properties>
</file>