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0"/>
  </p:notesMasterIdLst>
  <p:sldIdLst>
    <p:sldId id="256" r:id="rId2"/>
    <p:sldId id="302" r:id="rId3"/>
    <p:sldId id="258" r:id="rId4"/>
    <p:sldId id="276" r:id="rId5"/>
    <p:sldId id="303" r:id="rId6"/>
    <p:sldId id="304" r:id="rId7"/>
    <p:sldId id="300" r:id="rId8"/>
    <p:sldId id="301" r:id="rId9"/>
    <p:sldId id="281" r:id="rId10"/>
    <p:sldId id="305" r:id="rId11"/>
    <p:sldId id="306" r:id="rId12"/>
    <p:sldId id="307" r:id="rId13"/>
    <p:sldId id="308" r:id="rId14"/>
    <p:sldId id="309" r:id="rId15"/>
    <p:sldId id="291" r:id="rId16"/>
    <p:sldId id="296" r:id="rId17"/>
    <p:sldId id="289" r:id="rId18"/>
    <p:sldId id="298" r:id="rId1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C4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 autoAdjust="0"/>
    <p:restoredTop sz="88012" autoAdjust="0"/>
  </p:normalViewPr>
  <p:slideViewPr>
    <p:cSldViewPr>
      <p:cViewPr varScale="1">
        <p:scale>
          <a:sx n="67" d="100"/>
          <a:sy n="67" d="100"/>
        </p:scale>
        <p:origin x="460" y="4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7FDDF-5D89-45E9-948E-53EEC08DB5F4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DC717-34FB-4471-8287-13DFD5111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42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DC717-34FB-4471-8287-13DFD511122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DC717-34FB-4471-8287-13DFD511122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677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DC717-34FB-4471-8287-13DFD511122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503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DC717-34FB-4471-8287-13DFD511122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78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DC717-34FB-4471-8287-13DFD511122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157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DC717-34FB-4471-8287-13DFD511122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23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DC717-34FB-4471-8287-13DFD511122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982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DC717-34FB-4471-8287-13DFD511122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742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DC717-34FB-4471-8287-13DFD511122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54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07164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99890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97467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616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241201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731294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79973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163989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04293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33683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5405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07934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49858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76138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95946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04518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14799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345966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mOHZJECA/project-2-board" TargetMode="External"/><Relationship Id="rId2" Type="http://schemas.openxmlformats.org/officeDocument/2006/relationships/hyperlink" Target="https://github.com/umayr12/SFIA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u/00000000007860000000000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8" y="408032"/>
            <a:ext cx="12188825" cy="5942965"/>
          </a:xfrm>
          <a:custGeom>
            <a:avLst/>
            <a:gdLst/>
            <a:ahLst/>
            <a:cxnLst/>
            <a:rect l="l" t="t" r="r" b="b"/>
            <a:pathLst>
              <a:path w="12188825" h="5942965">
                <a:moveTo>
                  <a:pt x="0" y="5942952"/>
                </a:moveTo>
                <a:lnTo>
                  <a:pt x="12188825" y="5942952"/>
                </a:lnTo>
                <a:lnTo>
                  <a:pt x="12188825" y="0"/>
                </a:lnTo>
                <a:lnTo>
                  <a:pt x="0" y="0"/>
                </a:lnTo>
                <a:lnTo>
                  <a:pt x="0" y="5942952"/>
                </a:lnTo>
                <a:close/>
              </a:path>
            </a:pathLst>
          </a:custGeom>
          <a:solidFill>
            <a:srgbClr val="3D41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21301" y="2272690"/>
            <a:ext cx="165100" cy="412115"/>
          </a:xfrm>
          <a:custGeom>
            <a:avLst/>
            <a:gdLst/>
            <a:ahLst/>
            <a:cxnLst/>
            <a:rect l="l" t="t" r="r" b="b"/>
            <a:pathLst>
              <a:path w="165100" h="412114">
                <a:moveTo>
                  <a:pt x="0" y="0"/>
                </a:moveTo>
                <a:lnTo>
                  <a:pt x="164744" y="0"/>
                </a:lnTo>
                <a:lnTo>
                  <a:pt x="164744" y="411949"/>
                </a:lnTo>
                <a:lnTo>
                  <a:pt x="0" y="411949"/>
                </a:lnTo>
                <a:lnTo>
                  <a:pt x="0" y="0"/>
                </a:lnTo>
                <a:close/>
              </a:path>
            </a:pathLst>
          </a:custGeom>
          <a:solidFill>
            <a:srgbClr val="FC4C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97363" y="6493852"/>
            <a:ext cx="10795" cy="58419"/>
          </a:xfrm>
          <a:custGeom>
            <a:avLst/>
            <a:gdLst/>
            <a:ahLst/>
            <a:cxnLst/>
            <a:rect l="l" t="t" r="r" b="b"/>
            <a:pathLst>
              <a:path w="10795" h="58420">
                <a:moveTo>
                  <a:pt x="0" y="0"/>
                </a:moveTo>
                <a:lnTo>
                  <a:pt x="10312" y="0"/>
                </a:lnTo>
                <a:lnTo>
                  <a:pt x="10312" y="57988"/>
                </a:lnTo>
                <a:lnTo>
                  <a:pt x="0" y="579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1562" y="2179766"/>
            <a:ext cx="943643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5" dirty="0"/>
              <a:t>QA Project 2</a:t>
            </a:r>
            <a:endParaRPr spc="-15" dirty="0"/>
          </a:p>
        </p:txBody>
      </p:sp>
      <p:sp>
        <p:nvSpPr>
          <p:cNvPr id="8" name="object 8"/>
          <p:cNvSpPr txBox="1"/>
          <p:nvPr/>
        </p:nvSpPr>
        <p:spPr>
          <a:xfrm>
            <a:off x="1216908" y="3196068"/>
            <a:ext cx="7080250" cy="10182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spc="-15" dirty="0">
                <a:solidFill>
                  <a:srgbClr val="FFFFFF"/>
                </a:solidFill>
              </a:rPr>
              <a:t>Basketball Game Generator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lang="en-GB" b="1" spc="-5" dirty="0" err="1">
                <a:solidFill>
                  <a:srgbClr val="FC4C02"/>
                </a:solidFill>
                <a:latin typeface="Tahoma"/>
                <a:cs typeface="Tahoma"/>
              </a:rPr>
              <a:t>Umayr</a:t>
            </a:r>
            <a:r>
              <a:rPr lang="en-GB" b="1" spc="-5" dirty="0">
                <a:solidFill>
                  <a:srgbClr val="FC4C02"/>
                </a:solidFill>
                <a:latin typeface="Tahoma"/>
                <a:cs typeface="Tahoma"/>
              </a:rPr>
              <a:t> Ahmed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8" y="408032"/>
            <a:ext cx="12188825" cy="5942965"/>
          </a:xfrm>
          <a:custGeom>
            <a:avLst/>
            <a:gdLst/>
            <a:ahLst/>
            <a:cxnLst/>
            <a:rect l="l" t="t" r="r" b="b"/>
            <a:pathLst>
              <a:path w="12188825" h="5942965">
                <a:moveTo>
                  <a:pt x="0" y="5942952"/>
                </a:moveTo>
                <a:lnTo>
                  <a:pt x="12188825" y="5942952"/>
                </a:lnTo>
                <a:lnTo>
                  <a:pt x="12188825" y="0"/>
                </a:lnTo>
                <a:lnTo>
                  <a:pt x="0" y="0"/>
                </a:lnTo>
                <a:lnTo>
                  <a:pt x="0" y="5942952"/>
                </a:lnTo>
                <a:close/>
              </a:path>
            </a:pathLst>
          </a:custGeom>
          <a:solidFill>
            <a:srgbClr val="3D41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97363" y="6493852"/>
            <a:ext cx="10795" cy="58419"/>
          </a:xfrm>
          <a:custGeom>
            <a:avLst/>
            <a:gdLst/>
            <a:ahLst/>
            <a:cxnLst/>
            <a:rect l="l" t="t" r="r" b="b"/>
            <a:pathLst>
              <a:path w="10795" h="58420">
                <a:moveTo>
                  <a:pt x="0" y="0"/>
                </a:moveTo>
                <a:lnTo>
                  <a:pt x="10312" y="0"/>
                </a:lnTo>
                <a:lnTo>
                  <a:pt x="10312" y="57988"/>
                </a:lnTo>
                <a:lnTo>
                  <a:pt x="0" y="579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3145589"/>
            <a:ext cx="943643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pc="-15" dirty="0"/>
              <a:t>After</a:t>
            </a:r>
            <a:endParaRPr spc="-15" dirty="0"/>
          </a:p>
        </p:txBody>
      </p:sp>
    </p:spTree>
    <p:extLst>
      <p:ext uri="{BB962C8B-B14F-4D97-AF65-F5344CB8AC3E}">
        <p14:creationId xmlns:p14="http://schemas.microsoft.com/office/powerpoint/2010/main" val="315873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479969E-CD2D-457A-9668-D69731BCC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33400"/>
            <a:ext cx="9731240" cy="548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753352-ADB5-434C-949F-7CDF318C70F3}"/>
              </a:ext>
            </a:extLst>
          </p:cNvPr>
          <p:cNvSpPr txBox="1"/>
          <p:nvPr/>
        </p:nvSpPr>
        <p:spPr>
          <a:xfrm>
            <a:off x="3352800" y="26670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highlight>
                  <a:srgbClr val="FFFFFF"/>
                </a:highlight>
              </a:rPr>
              <a:t>NGINX</a:t>
            </a:r>
          </a:p>
        </p:txBody>
      </p:sp>
    </p:spTree>
    <p:extLst>
      <p:ext uri="{BB962C8B-B14F-4D97-AF65-F5344CB8AC3E}">
        <p14:creationId xmlns:p14="http://schemas.microsoft.com/office/powerpoint/2010/main" val="57512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CCAFED7-1167-4892-8BA9-B3A9CE504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28" y="857118"/>
            <a:ext cx="11538543" cy="514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7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79B9-EE88-49D9-9EEB-3937AFAF2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304800"/>
            <a:ext cx="9905998" cy="1478570"/>
          </a:xfrm>
        </p:spPr>
        <p:txBody>
          <a:bodyPr/>
          <a:lstStyle/>
          <a:p>
            <a:r>
              <a:rPr lang="en-GB" dirty="0" err="1"/>
              <a:t>Additionals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7C71D-6C6D-4E0E-8EB9-DD422586F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0" t="10749" r="28750" b="60362"/>
          <a:stretch/>
        </p:blipFill>
        <p:spPr>
          <a:xfrm>
            <a:off x="1290084" y="838200"/>
            <a:ext cx="9606516" cy="2405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01C0B6-EDA3-4240-B029-E7256605DF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25" t="24444" r="26875" b="52699"/>
          <a:stretch/>
        </p:blipFill>
        <p:spPr>
          <a:xfrm>
            <a:off x="1290084" y="3582160"/>
            <a:ext cx="9568758" cy="259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86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E421-5597-43C7-9D2A-057E5BC1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9050"/>
            <a:ext cx="9905998" cy="1478570"/>
          </a:xfrm>
        </p:spPr>
        <p:txBody>
          <a:bodyPr/>
          <a:lstStyle/>
          <a:p>
            <a:r>
              <a:rPr lang="en-GB" dirty="0" err="1"/>
              <a:t>Additionals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40C5D-6BBD-4A0B-A4A3-63C0AF403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295400"/>
            <a:ext cx="9905999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Full Risk Assessment can be found in my </a:t>
            </a:r>
            <a:r>
              <a:rPr lang="en-GB" dirty="0" err="1"/>
              <a:t>Github</a:t>
            </a:r>
            <a:r>
              <a:rPr lang="en-GB" dirty="0"/>
              <a:t> Repository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umayr12/SFIA2 (github.com)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Trello Board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PROJECT 2 BOARD | Trello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Dockerhub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00000000007860000000000's Profile | Docker Hub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3539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4418" y="338772"/>
            <a:ext cx="54049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145" algn="l"/>
              </a:tabLst>
            </a:pPr>
            <a:r>
              <a:rPr lang="en-GB" sz="3600" spc="-20" dirty="0"/>
              <a:t>Retrospective</a:t>
            </a:r>
            <a:endParaRPr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E0571-8F04-4B46-AA39-5AC575BFB4E8}"/>
              </a:ext>
            </a:extLst>
          </p:cNvPr>
          <p:cNvSpPr txBox="1"/>
          <p:nvPr/>
        </p:nvSpPr>
        <p:spPr>
          <a:xfrm>
            <a:off x="1066800" y="1371600"/>
            <a:ext cx="9906000" cy="294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</a:t>
            </a:r>
            <a:r>
              <a:rPr lang="en-GB" spc="-15" dirty="0">
                <a:solidFill>
                  <a:srgbClr val="FC4C0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went well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Managed to create a working app with Docker despite issues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creating the app for the second time, I managed to do it faster which shows that I learnt from the first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of NGINX as a Reverse Proxy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Learnt the importance of continually committing to a VCS</a:t>
            </a:r>
          </a:p>
          <a:p>
            <a:pPr>
              <a:lnSpc>
                <a:spcPct val="150000"/>
              </a:lnSpc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5989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4418" y="338772"/>
            <a:ext cx="54049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145" algn="l"/>
              </a:tabLst>
            </a:pPr>
            <a:r>
              <a:rPr lang="en-GB" sz="3600" spc="-20" dirty="0"/>
              <a:t>Retrospective</a:t>
            </a:r>
            <a:endParaRPr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C6B4D-EEEE-4E77-A033-0340E0F2EBED}"/>
              </a:ext>
            </a:extLst>
          </p:cNvPr>
          <p:cNvSpPr txBox="1"/>
          <p:nvPr/>
        </p:nvSpPr>
        <p:spPr>
          <a:xfrm>
            <a:off x="1066800" y="1371600"/>
            <a:ext cx="10210800" cy="335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</a:t>
            </a:r>
            <a:r>
              <a:rPr lang="en-GB" spc="-15" dirty="0">
                <a:solidFill>
                  <a:srgbClr val="FC4C0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could have gone better 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Improvements </a:t>
            </a:r>
            <a:r>
              <a:rPr lang="en-GB" spc="-15" dirty="0">
                <a:solidFill>
                  <a:srgbClr val="FC4C0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the future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full working app that integrates Docker-Swarm, Ansible and Jenkins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Continually committed to a VCS to avoid time consuming issues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Fixed any issues with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pytest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Better Management of Time, taking into account any issues that could arise and the time it takes to rectify these issues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22720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825" cy="5942965"/>
          </a:xfrm>
          <a:custGeom>
            <a:avLst/>
            <a:gdLst/>
            <a:ahLst/>
            <a:cxnLst/>
            <a:rect l="l" t="t" r="r" b="b"/>
            <a:pathLst>
              <a:path w="12188825" h="5942965">
                <a:moveTo>
                  <a:pt x="0" y="5942952"/>
                </a:moveTo>
                <a:lnTo>
                  <a:pt x="12188825" y="5942952"/>
                </a:lnTo>
                <a:lnTo>
                  <a:pt x="12188825" y="0"/>
                </a:lnTo>
                <a:lnTo>
                  <a:pt x="0" y="0"/>
                </a:lnTo>
                <a:lnTo>
                  <a:pt x="0" y="5942952"/>
                </a:lnTo>
                <a:close/>
              </a:path>
            </a:pathLst>
          </a:custGeom>
          <a:solidFill>
            <a:srgbClr val="3D41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1301" y="2272690"/>
            <a:ext cx="165100" cy="412115"/>
          </a:xfrm>
          <a:custGeom>
            <a:avLst/>
            <a:gdLst/>
            <a:ahLst/>
            <a:cxnLst/>
            <a:rect l="l" t="t" r="r" b="b"/>
            <a:pathLst>
              <a:path w="165100" h="412114">
                <a:moveTo>
                  <a:pt x="0" y="0"/>
                </a:moveTo>
                <a:lnTo>
                  <a:pt x="164744" y="0"/>
                </a:lnTo>
                <a:lnTo>
                  <a:pt x="164744" y="411949"/>
                </a:lnTo>
                <a:lnTo>
                  <a:pt x="0" y="411949"/>
                </a:lnTo>
                <a:lnTo>
                  <a:pt x="0" y="0"/>
                </a:lnTo>
                <a:close/>
              </a:path>
            </a:pathLst>
          </a:custGeom>
          <a:solidFill>
            <a:srgbClr val="FC4C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7" y="5943841"/>
            <a:ext cx="12190730" cy="914400"/>
          </a:xfrm>
          <a:custGeom>
            <a:avLst/>
            <a:gdLst/>
            <a:ahLst/>
            <a:cxnLst/>
            <a:rect l="l" t="t" r="r" b="b"/>
            <a:pathLst>
              <a:path w="12190730" h="914400">
                <a:moveTo>
                  <a:pt x="0" y="914158"/>
                </a:moveTo>
                <a:lnTo>
                  <a:pt x="12190412" y="914158"/>
                </a:lnTo>
                <a:lnTo>
                  <a:pt x="12190412" y="0"/>
                </a:lnTo>
                <a:lnTo>
                  <a:pt x="0" y="0"/>
                </a:lnTo>
                <a:lnTo>
                  <a:pt x="0" y="9141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97363" y="6493852"/>
            <a:ext cx="10795" cy="58419"/>
          </a:xfrm>
          <a:custGeom>
            <a:avLst/>
            <a:gdLst/>
            <a:ahLst/>
            <a:cxnLst/>
            <a:rect l="l" t="t" r="r" b="b"/>
            <a:pathLst>
              <a:path w="10795" h="58420">
                <a:moveTo>
                  <a:pt x="0" y="0"/>
                </a:moveTo>
                <a:lnTo>
                  <a:pt x="10312" y="0"/>
                </a:lnTo>
                <a:lnTo>
                  <a:pt x="10312" y="57988"/>
                </a:lnTo>
                <a:lnTo>
                  <a:pt x="0" y="579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1562" y="2133600"/>
            <a:ext cx="9436438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5" dirty="0">
                <a:solidFill>
                  <a:srgbClr val="FFFFFF"/>
                </a:solidFill>
              </a:rPr>
              <a:t>Demonstration </a:t>
            </a:r>
            <a:endParaRPr spc="-15" dirty="0"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6908" y="3196068"/>
            <a:ext cx="7080250" cy="741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spc="-655" dirty="0">
                <a:solidFill>
                  <a:srgbClr val="FFFFFF"/>
                </a:solidFill>
                <a:latin typeface="Tahoma"/>
                <a:cs typeface="Tahoma"/>
              </a:rPr>
              <a:t>˃ </a:t>
            </a:r>
            <a:r>
              <a:rPr lang="en-GB" sz="2400" spc="-15" dirty="0">
                <a:solidFill>
                  <a:srgbClr val="FFFFFF"/>
                </a:solidFill>
              </a:rPr>
              <a:t>  Demonstration of finished project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2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5446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4" y="889"/>
            <a:ext cx="12188825" cy="5942965"/>
          </a:xfrm>
          <a:custGeom>
            <a:avLst/>
            <a:gdLst/>
            <a:ahLst/>
            <a:cxnLst/>
            <a:rect l="l" t="t" r="r" b="b"/>
            <a:pathLst>
              <a:path w="12188825" h="5942965">
                <a:moveTo>
                  <a:pt x="0" y="5942952"/>
                </a:moveTo>
                <a:lnTo>
                  <a:pt x="12188825" y="5942952"/>
                </a:lnTo>
                <a:lnTo>
                  <a:pt x="12188825" y="0"/>
                </a:lnTo>
                <a:lnTo>
                  <a:pt x="0" y="0"/>
                </a:lnTo>
                <a:lnTo>
                  <a:pt x="0" y="5942952"/>
                </a:lnTo>
                <a:close/>
              </a:path>
            </a:pathLst>
          </a:custGeom>
          <a:solidFill>
            <a:srgbClr val="3D41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1301" y="2272690"/>
            <a:ext cx="165100" cy="412115"/>
          </a:xfrm>
          <a:custGeom>
            <a:avLst/>
            <a:gdLst/>
            <a:ahLst/>
            <a:cxnLst/>
            <a:rect l="l" t="t" r="r" b="b"/>
            <a:pathLst>
              <a:path w="165100" h="412114">
                <a:moveTo>
                  <a:pt x="0" y="0"/>
                </a:moveTo>
                <a:lnTo>
                  <a:pt x="164744" y="0"/>
                </a:lnTo>
                <a:lnTo>
                  <a:pt x="164744" y="411949"/>
                </a:lnTo>
                <a:lnTo>
                  <a:pt x="0" y="411949"/>
                </a:lnTo>
                <a:lnTo>
                  <a:pt x="0" y="0"/>
                </a:lnTo>
                <a:close/>
              </a:path>
            </a:pathLst>
          </a:custGeom>
          <a:solidFill>
            <a:srgbClr val="FC4C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7" y="5943841"/>
            <a:ext cx="12190730" cy="914400"/>
          </a:xfrm>
          <a:custGeom>
            <a:avLst/>
            <a:gdLst/>
            <a:ahLst/>
            <a:cxnLst/>
            <a:rect l="l" t="t" r="r" b="b"/>
            <a:pathLst>
              <a:path w="12190730" h="914400">
                <a:moveTo>
                  <a:pt x="0" y="914158"/>
                </a:moveTo>
                <a:lnTo>
                  <a:pt x="12190412" y="914158"/>
                </a:lnTo>
                <a:lnTo>
                  <a:pt x="12190412" y="0"/>
                </a:lnTo>
                <a:lnTo>
                  <a:pt x="0" y="0"/>
                </a:lnTo>
                <a:lnTo>
                  <a:pt x="0" y="9141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97363" y="6493852"/>
            <a:ext cx="10795" cy="58419"/>
          </a:xfrm>
          <a:custGeom>
            <a:avLst/>
            <a:gdLst/>
            <a:ahLst/>
            <a:cxnLst/>
            <a:rect l="l" t="t" r="r" b="b"/>
            <a:pathLst>
              <a:path w="10795" h="58420">
                <a:moveTo>
                  <a:pt x="0" y="0"/>
                </a:moveTo>
                <a:lnTo>
                  <a:pt x="10312" y="0"/>
                </a:lnTo>
                <a:lnTo>
                  <a:pt x="10312" y="57988"/>
                </a:lnTo>
                <a:lnTo>
                  <a:pt x="0" y="579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1562" y="2133600"/>
            <a:ext cx="9436438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5" dirty="0">
                <a:solidFill>
                  <a:srgbClr val="FFFFFF"/>
                </a:solidFill>
              </a:rPr>
              <a:t>Questions and Feedback</a:t>
            </a:r>
            <a:endParaRPr spc="-15" dirty="0"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6908" y="3196068"/>
            <a:ext cx="7080250" cy="741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5" dirty="0">
                <a:solidFill>
                  <a:srgbClr val="FFFFFF"/>
                </a:solidFill>
                <a:latin typeface="Tahoma"/>
                <a:cs typeface="Tahoma"/>
              </a:rPr>
              <a:t>˃ </a:t>
            </a:r>
            <a:r>
              <a:rPr lang="en-GB" sz="2400" spc="-15" dirty="0">
                <a:solidFill>
                  <a:srgbClr val="FFFFFF"/>
                </a:solidFill>
              </a:rPr>
              <a:t>  Thank you for listening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2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701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8" y="408032"/>
            <a:ext cx="12188825" cy="5942965"/>
          </a:xfrm>
          <a:custGeom>
            <a:avLst/>
            <a:gdLst/>
            <a:ahLst/>
            <a:cxnLst/>
            <a:rect l="l" t="t" r="r" b="b"/>
            <a:pathLst>
              <a:path w="12188825" h="5942965">
                <a:moveTo>
                  <a:pt x="0" y="5942952"/>
                </a:moveTo>
                <a:lnTo>
                  <a:pt x="12188825" y="5942952"/>
                </a:lnTo>
                <a:lnTo>
                  <a:pt x="12188825" y="0"/>
                </a:lnTo>
                <a:lnTo>
                  <a:pt x="0" y="0"/>
                </a:lnTo>
                <a:lnTo>
                  <a:pt x="0" y="5942952"/>
                </a:lnTo>
                <a:close/>
              </a:path>
            </a:pathLst>
          </a:custGeom>
          <a:solidFill>
            <a:srgbClr val="3D41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97363" y="6493852"/>
            <a:ext cx="10795" cy="58419"/>
          </a:xfrm>
          <a:custGeom>
            <a:avLst/>
            <a:gdLst/>
            <a:ahLst/>
            <a:cxnLst/>
            <a:rect l="l" t="t" r="r" b="b"/>
            <a:pathLst>
              <a:path w="10795" h="58420">
                <a:moveTo>
                  <a:pt x="0" y="0"/>
                </a:moveTo>
                <a:lnTo>
                  <a:pt x="10312" y="0"/>
                </a:lnTo>
                <a:lnTo>
                  <a:pt x="10312" y="57988"/>
                </a:lnTo>
                <a:lnTo>
                  <a:pt x="0" y="579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3145589"/>
            <a:ext cx="943643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pc="-15" dirty="0"/>
              <a:t>before</a:t>
            </a:r>
            <a:endParaRPr spc="-15" dirty="0"/>
          </a:p>
        </p:txBody>
      </p:sp>
    </p:spTree>
    <p:extLst>
      <p:ext uri="{BB962C8B-B14F-4D97-AF65-F5344CB8AC3E}">
        <p14:creationId xmlns:p14="http://schemas.microsoft.com/office/powerpoint/2010/main" val="49651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04800"/>
            <a:ext cx="54049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145" algn="l"/>
              </a:tabLst>
            </a:pPr>
            <a:r>
              <a:rPr lang="en-GB" sz="3600" spc="-20" dirty="0"/>
              <a:t>The</a:t>
            </a:r>
            <a:r>
              <a:rPr lang="en-GB" sz="3600" dirty="0"/>
              <a:t> </a:t>
            </a:r>
            <a:r>
              <a:rPr lang="en-GB" sz="3600" spc="-15" dirty="0">
                <a:solidFill>
                  <a:srgbClr val="FC4C02"/>
                </a:solidFill>
              </a:rPr>
              <a:t>brief</a:t>
            </a:r>
            <a:endParaRPr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E0571-8F04-4B46-AA39-5AC575BFB4E8}"/>
              </a:ext>
            </a:extLst>
          </p:cNvPr>
          <p:cNvSpPr txBox="1"/>
          <p:nvPr/>
        </p:nvSpPr>
        <p:spPr>
          <a:xfrm>
            <a:off x="990600" y="990600"/>
            <a:ext cx="9824582" cy="5160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project needs to utilise the following technologies: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Kanban Board: Asana or an equivalent Kanban Board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Version Control: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CI Server: Jenkins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Configuration Management: Ansible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Cloud server: GCP virtual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Containerisation: 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Orchestration Tool: Docker Swarm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Reverse Proxy: NGINX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4418" y="338772"/>
            <a:ext cx="54049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145" algn="l"/>
              </a:tabLst>
            </a:pPr>
            <a:r>
              <a:rPr lang="en-GB" sz="3600" spc="-20" dirty="0"/>
              <a:t>My </a:t>
            </a:r>
            <a:r>
              <a:rPr lang="en-GB" sz="3600" spc="-15" dirty="0">
                <a:solidFill>
                  <a:srgbClr val="FC4C02"/>
                </a:solidFill>
              </a:rPr>
              <a:t>solution </a:t>
            </a:r>
            <a:endParaRPr sz="360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933B35E-D4DC-42C5-B00B-7E6D4F46B792}"/>
              </a:ext>
            </a:extLst>
          </p:cNvPr>
          <p:cNvSpPr txBox="1">
            <a:spLocks/>
          </p:cNvSpPr>
          <p:nvPr/>
        </p:nvSpPr>
        <p:spPr>
          <a:xfrm>
            <a:off x="1224418" y="1266110"/>
            <a:ext cx="5404981" cy="32060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145" algn="l"/>
              </a:tabLst>
            </a:pPr>
            <a:r>
              <a:rPr lang="en-GB" sz="2000" dirty="0"/>
              <a:t>CI Pipeline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F5D558-6960-49E9-AE66-A23A0A8F0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9296400" cy="41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8463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F19E-93D3-4CF3-A3FB-8A51632D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</a:t>
            </a:r>
            <a:r>
              <a:rPr lang="en-GB" dirty="0">
                <a:solidFill>
                  <a:srgbClr val="FC4C02"/>
                </a:solidFill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1EBB-4E5B-4E29-AC63-06C55591B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Service 2 – Select two random Basketball teams</a:t>
            </a:r>
          </a:p>
          <a:p>
            <a:r>
              <a:rPr lang="en-GB" dirty="0"/>
              <a:t>Service 3 – Select a random Stadium</a:t>
            </a:r>
          </a:p>
          <a:p>
            <a:r>
              <a:rPr lang="en-GB" dirty="0"/>
              <a:t>Service 4 – Depending on the outcome of Service 2 and Service 3, return the chance of one team winning</a:t>
            </a:r>
          </a:p>
        </p:txBody>
      </p:sp>
    </p:spTree>
    <p:extLst>
      <p:ext uri="{BB962C8B-B14F-4D97-AF65-F5344CB8AC3E}">
        <p14:creationId xmlns:p14="http://schemas.microsoft.com/office/powerpoint/2010/main" val="272210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8" y="408032"/>
            <a:ext cx="12188825" cy="5942965"/>
          </a:xfrm>
          <a:custGeom>
            <a:avLst/>
            <a:gdLst/>
            <a:ahLst/>
            <a:cxnLst/>
            <a:rect l="l" t="t" r="r" b="b"/>
            <a:pathLst>
              <a:path w="12188825" h="5942965">
                <a:moveTo>
                  <a:pt x="0" y="5942952"/>
                </a:moveTo>
                <a:lnTo>
                  <a:pt x="12188825" y="5942952"/>
                </a:lnTo>
                <a:lnTo>
                  <a:pt x="12188825" y="0"/>
                </a:lnTo>
                <a:lnTo>
                  <a:pt x="0" y="0"/>
                </a:lnTo>
                <a:lnTo>
                  <a:pt x="0" y="5942952"/>
                </a:lnTo>
                <a:close/>
              </a:path>
            </a:pathLst>
          </a:custGeom>
          <a:solidFill>
            <a:srgbClr val="3D41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97363" y="6493852"/>
            <a:ext cx="10795" cy="58419"/>
          </a:xfrm>
          <a:custGeom>
            <a:avLst/>
            <a:gdLst/>
            <a:ahLst/>
            <a:cxnLst/>
            <a:rect l="l" t="t" r="r" b="b"/>
            <a:pathLst>
              <a:path w="10795" h="58420">
                <a:moveTo>
                  <a:pt x="0" y="0"/>
                </a:moveTo>
                <a:lnTo>
                  <a:pt x="10312" y="0"/>
                </a:lnTo>
                <a:lnTo>
                  <a:pt x="10312" y="57988"/>
                </a:lnTo>
                <a:lnTo>
                  <a:pt x="0" y="579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3145589"/>
            <a:ext cx="943643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pc="-15" dirty="0"/>
              <a:t>DURING</a:t>
            </a:r>
            <a:endParaRPr spc="-15" dirty="0"/>
          </a:p>
        </p:txBody>
      </p:sp>
    </p:spTree>
    <p:extLst>
      <p:ext uri="{BB962C8B-B14F-4D97-AF65-F5344CB8AC3E}">
        <p14:creationId xmlns:p14="http://schemas.microsoft.com/office/powerpoint/2010/main" val="140328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4418" y="338772"/>
            <a:ext cx="54049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145" algn="l"/>
              </a:tabLst>
            </a:pPr>
            <a:r>
              <a:rPr lang="en-GB" sz="3600" spc="-20" dirty="0"/>
              <a:t>My </a:t>
            </a:r>
            <a:r>
              <a:rPr lang="en-GB" sz="3600" spc="-15" dirty="0">
                <a:solidFill>
                  <a:srgbClr val="FC4C02"/>
                </a:solidFill>
              </a:rPr>
              <a:t>solution</a:t>
            </a:r>
            <a:endParaRPr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C191C-0067-4947-9E27-165BC77437F3}"/>
              </a:ext>
            </a:extLst>
          </p:cNvPr>
          <p:cNvSpPr txBox="1"/>
          <p:nvPr/>
        </p:nvSpPr>
        <p:spPr>
          <a:xfrm>
            <a:off x="1224418" y="1143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Design for 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02376-34A5-450F-8F00-726BE297A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882" y="2133600"/>
            <a:ext cx="8847327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9637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800" y="304800"/>
            <a:ext cx="54049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145" algn="l"/>
              </a:tabLst>
            </a:pPr>
            <a:r>
              <a:rPr lang="en-GB" sz="3600" dirty="0"/>
              <a:t>ISSUES</a:t>
            </a:r>
            <a:endParaRPr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CB344-46E8-48D0-ADD2-27F16CB9E6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1143000"/>
            <a:ext cx="8305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909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4418" y="338772"/>
            <a:ext cx="54049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145" algn="l"/>
              </a:tabLst>
            </a:pPr>
            <a:r>
              <a:rPr lang="en-GB" sz="3600" spc="-20" dirty="0"/>
              <a:t>Testing ISSUES</a:t>
            </a:r>
            <a:endParaRPr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9AD0D-265F-4C3B-8A7C-43EFAC3955F2}"/>
              </a:ext>
            </a:extLst>
          </p:cNvPr>
          <p:cNvPicPr/>
          <p:nvPr/>
        </p:nvPicPr>
        <p:blipFill rotWithShape="1">
          <a:blip r:embed="rId3"/>
          <a:srcRect l="27476" t="39985"/>
          <a:stretch/>
        </p:blipFill>
        <p:spPr bwMode="auto">
          <a:xfrm>
            <a:off x="2362200" y="1600200"/>
            <a:ext cx="7259955" cy="32534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8203890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1595</TotalTime>
  <Words>282</Words>
  <Application>Microsoft Office PowerPoint</Application>
  <PresentationFormat>Widescreen</PresentationFormat>
  <Paragraphs>72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Tahoma</vt:lpstr>
      <vt:lpstr>Times New Roman</vt:lpstr>
      <vt:lpstr>Tw Cen MT</vt:lpstr>
      <vt:lpstr>Circuit</vt:lpstr>
      <vt:lpstr>QA Project 2</vt:lpstr>
      <vt:lpstr>before</vt:lpstr>
      <vt:lpstr>The brief</vt:lpstr>
      <vt:lpstr>My solution </vt:lpstr>
      <vt:lpstr>My Application</vt:lpstr>
      <vt:lpstr>DURING</vt:lpstr>
      <vt:lpstr>My solution</vt:lpstr>
      <vt:lpstr>ISSUES</vt:lpstr>
      <vt:lpstr>Testing ISSUES</vt:lpstr>
      <vt:lpstr>After</vt:lpstr>
      <vt:lpstr>PowerPoint Presentation</vt:lpstr>
      <vt:lpstr>PowerPoint Presentation</vt:lpstr>
      <vt:lpstr>Additionals</vt:lpstr>
      <vt:lpstr>Additionals</vt:lpstr>
      <vt:lpstr>Retrospective</vt:lpstr>
      <vt:lpstr>Retrospective</vt:lpstr>
      <vt:lpstr>Demonstration </vt:lpstr>
      <vt:lpstr>Questions and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BAE Systems PowerPoint Template</dc:title>
  <dc:creator>Allman-Talbot, James (UK Guildford)</dc:creator>
  <cp:lastModifiedBy>Arfa Ahmed</cp:lastModifiedBy>
  <cp:revision>66</cp:revision>
  <dcterms:created xsi:type="dcterms:W3CDTF">2019-06-18T09:28:04Z</dcterms:created>
  <dcterms:modified xsi:type="dcterms:W3CDTF">2021-07-19T07:34:24Z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2018-07-19T00:00:00Z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2019-06-18T00:00:00Z</vt:filetime>
  </property>
</Properties>
</file>