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256" r:id="rId2"/>
    <p:sldId id="302" r:id="rId3"/>
    <p:sldId id="258" r:id="rId4"/>
    <p:sldId id="276" r:id="rId5"/>
    <p:sldId id="303" r:id="rId6"/>
    <p:sldId id="304" r:id="rId7"/>
    <p:sldId id="300" r:id="rId8"/>
    <p:sldId id="301" r:id="rId9"/>
    <p:sldId id="281" r:id="rId10"/>
    <p:sldId id="305" r:id="rId11"/>
    <p:sldId id="306" r:id="rId12"/>
    <p:sldId id="307" r:id="rId13"/>
    <p:sldId id="308" r:id="rId14"/>
    <p:sldId id="309" r:id="rId15"/>
    <p:sldId id="291" r:id="rId16"/>
    <p:sldId id="296" r:id="rId17"/>
    <p:sldId id="289" r:id="rId18"/>
    <p:sldId id="298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4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 autoAdjust="0"/>
    <p:restoredTop sz="88012" autoAdjust="0"/>
  </p:normalViewPr>
  <p:slideViewPr>
    <p:cSldViewPr>
      <p:cViewPr varScale="1">
        <p:scale>
          <a:sx n="67" d="100"/>
          <a:sy n="67" d="100"/>
        </p:scale>
        <p:origin x="460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07:53:24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07:53:25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07:53:41.3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1,'16'13,"0"0,23 12,17 14,-46-31,35 33,-42-38,1 1,-2 0,1 0,0 0,-1 0,1 1,-1-1,-1 1,1-1,1 7,4 22,1-1,-2 0,2 40,-8-62,0-1,0 1,-1 0,-1-1,1 1,-1-1,-1 0,0 0,-5 11,5-14,0 1,-1-1,0 0,-1-1,1 1,-1-1,0 0,0 0,-1-1,0 1,1-1,-14 7,16-10,0 1,0 0,-1-1,1 0,-1 0,1 0,-1 0,1 0,-1-1,1 0,-1 1,-6-2,8 1,-1-1,1 0,0 0,0 0,-1 0,1 0,0 0,0 0,0-1,0 1,0-1,1 0,-1 1,0-1,1 0,-1 0,1 0,0 0,0 0,-2-3,-2-7,0 0,1 0,1 0,0-1,-3-23,1-65,5 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07:53:48.08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48 0,'0'18,"0"15,0 11,-4 6,-2 5,0 10,-3-1,0-7,1 5,3-9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07:53:59.7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42 1,'0'4,"0"11,0 6,0 6,0 1,-4 2,-2-1,0 0,-3-6,0-6,1-6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07:54:06.29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9144 190,'-15'0,"0"2,0 0,-15 5,-24 2,-299 0,235-11,-1585 2,1640 2,-101 19,46-4,-6-5,-52 5,-226 17,-4-31,328-7,-127-23,199 26,-86-11,-97-1,-94 13,153 2,74-1,1-2,0-3,0-2,-62-14,101 15,-71-17,-91-38,152 50,0 2,-1 1,1 1,-2 1,-35-2,-141 6,129 2,39 0,-200-7,205 3,0-1,1-2,0-1,0-1,-46-20,53 18,0 2,-1 1,-1 1,1 0,-1 2,0 1,1 1,-33 2,-22 5,-99 19,85-9,-147 16,171-24,1-2,-81-6,57-1,-1415 2,1503 0,0 0,1 0,-1 0,0 0,0 0,1-1,-1 0,0 0,1 0,-1 0,1 0,-1-1,1 1,-1-1,1 0,0 0,0 0,0-1,0 1,1-1,-6-5,2-2,7 11,16 21,14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9T07:54:27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556 1,'-5'1,"1"0,-1 0,0 1,0 0,1 0,-1 0,1 1,-1-1,1 1,0 0,-6 6,-11 6,-20 11,1 2,1 1,2 2,-40 43,50-41,2 1,2 1,-23 46,14-25,14-27,-26 50,39-69,1 0,0 0,0 0,1 1,1-1,-2 12,4-19,0 0,0 0,1 0,-1 0,1 0,-1 0,1 0,0 0,0 0,1 0,-1-1,0 1,1 0,0-1,-1 1,1-1,0 0,0 1,1-1,-1 0,0 0,1-1,-1 1,1 0,-1-1,1 0,5 3,7 1,0 0,0 0,29 4,-43-9,62 10,55 12,-99-17,-1 1,0 0,-1 2,24 12,-30-13,0 1,-1 0,0 0,11 13,-9-9,-5-6,1 0,0-1,0 0,18 9,19 11,94 87,-116-95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FDDF-5D89-45E9-948E-53EEC08DB5F4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C717-34FB-4471-8287-13DFD5111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2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7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5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8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4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4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164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9989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97467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16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24120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3129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79973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6398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293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3368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540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934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9858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613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9594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518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479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345966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mOHZJECA/project-2-board" TargetMode="External"/><Relationship Id="rId2" Type="http://schemas.openxmlformats.org/officeDocument/2006/relationships/hyperlink" Target="https://github.com/umayr12/SFIA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u/0000000000786000000000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79766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QA Project 2</a:t>
            </a:r>
            <a:endParaRPr spc="-15" dirty="0"/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1018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15" dirty="0">
                <a:solidFill>
                  <a:srgbClr val="FFFFFF"/>
                </a:solidFill>
              </a:rPr>
              <a:t>Basketball Game Generator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lang="en-GB" b="1" spc="-5" dirty="0" err="1">
                <a:solidFill>
                  <a:srgbClr val="FC4C02"/>
                </a:solidFill>
                <a:latin typeface="Tahoma"/>
                <a:cs typeface="Tahoma"/>
              </a:rPr>
              <a:t>Umayr</a:t>
            </a:r>
            <a:r>
              <a:rPr lang="en-GB" b="1" spc="-5" dirty="0">
                <a:solidFill>
                  <a:srgbClr val="FC4C02"/>
                </a:solidFill>
                <a:latin typeface="Tahoma"/>
                <a:cs typeface="Tahoma"/>
              </a:rPr>
              <a:t> Ahmed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145589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After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1587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479969E-CD2D-457A-9668-D69731BC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3400"/>
            <a:ext cx="973124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53352-ADB5-434C-949F-7CDF318C70F3}"/>
              </a:ext>
            </a:extLst>
          </p:cNvPr>
          <p:cNvSpPr txBox="1"/>
          <p:nvPr/>
        </p:nvSpPr>
        <p:spPr>
          <a:xfrm>
            <a:off x="3352800" y="2667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highlight>
                  <a:srgbClr val="FFFFFF"/>
                </a:highlight>
              </a:rPr>
              <a:t>NGINX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C70577E-11F0-444C-9FBC-F68415F49AAC}"/>
              </a:ext>
            </a:extLst>
          </p:cNvPr>
          <p:cNvSpPr/>
          <p:nvPr/>
        </p:nvSpPr>
        <p:spPr>
          <a:xfrm>
            <a:off x="1981200" y="3048000"/>
            <a:ext cx="914400" cy="1524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CCAFED7-1167-4892-8BA9-B3A9CE50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8" y="857118"/>
            <a:ext cx="11538543" cy="51437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4BBBCD4-160D-4779-A20A-80D86D1584A2}"/>
              </a:ext>
            </a:extLst>
          </p:cNvPr>
          <p:cNvGrpSpPr/>
          <p:nvPr/>
        </p:nvGrpSpPr>
        <p:grpSpPr>
          <a:xfrm>
            <a:off x="2971545" y="3352665"/>
            <a:ext cx="3960" cy="9360"/>
            <a:chOff x="2971545" y="3352665"/>
            <a:chExt cx="3960" cy="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B6897B-0EC2-40A5-8203-8ED8CF624D29}"/>
                    </a:ext>
                  </a:extLst>
                </p14:cNvPr>
                <p14:cNvContentPartPr/>
                <p14:nvPr/>
              </p14:nvContentPartPr>
              <p14:xfrm>
                <a:off x="2971545" y="3352665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B6897B-0EC2-40A5-8203-8ED8CF624D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2905" y="3343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574F62-EC58-4418-9C0F-ED876E47176B}"/>
                    </a:ext>
                  </a:extLst>
                </p14:cNvPr>
                <p14:cNvContentPartPr/>
                <p14:nvPr/>
              </p14:nvContentPartPr>
              <p14:xfrm>
                <a:off x="2971545" y="3361665"/>
                <a:ext cx="39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574F62-EC58-4418-9C0F-ED876E4717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2905" y="3352665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82FF27-5CAF-445B-A7CE-252806F6DB51}"/>
                  </a:ext>
                </a:extLst>
              </p14:cNvPr>
              <p14:cNvContentPartPr/>
              <p14:nvPr/>
            </p14:nvContentPartPr>
            <p14:xfrm>
              <a:off x="2952105" y="3276345"/>
              <a:ext cx="86400" cy="19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82FF27-5CAF-445B-A7CE-252806F6DB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9465" y="3213705"/>
                <a:ext cx="2120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D70B76-349F-4E6D-9CE4-67A7B9AE6C37}"/>
                  </a:ext>
                </a:extLst>
              </p14:cNvPr>
              <p14:cNvContentPartPr/>
              <p14:nvPr/>
            </p14:nvContentPartPr>
            <p14:xfrm>
              <a:off x="4992585" y="3247905"/>
              <a:ext cx="17280" cy="18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D70B76-349F-4E6D-9CE4-67A7B9AE6C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9945" y="3184905"/>
                <a:ext cx="1429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7D18E9-9BFF-4186-A389-057375F6308F}"/>
                  </a:ext>
                </a:extLst>
              </p14:cNvPr>
              <p14:cNvContentPartPr/>
              <p14:nvPr/>
            </p14:nvContentPartPr>
            <p14:xfrm>
              <a:off x="4994745" y="2857305"/>
              <a:ext cx="15480" cy="84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7D18E9-9BFF-4186-A389-057375F630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1745" y="2794665"/>
                <a:ext cx="141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CA8CBC-318D-4AF5-85B7-92D69D9DA5DA}"/>
                  </a:ext>
                </a:extLst>
              </p14:cNvPr>
              <p14:cNvContentPartPr/>
              <p14:nvPr/>
            </p14:nvContentPartPr>
            <p14:xfrm>
              <a:off x="1699305" y="2874585"/>
              <a:ext cx="3291840" cy="11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CA8CBC-318D-4AF5-85B7-92D69D9DA5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6305" y="2811945"/>
                <a:ext cx="34174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81A3BC-B8BD-4E97-875A-4C2CB5BAD1D9}"/>
                  </a:ext>
                </a:extLst>
              </p14:cNvPr>
              <p14:cNvContentPartPr/>
              <p14:nvPr/>
            </p14:nvContentPartPr>
            <p14:xfrm>
              <a:off x="1675905" y="3114345"/>
              <a:ext cx="277920" cy="392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81A3BC-B8BD-4E97-875A-4C2CB5BAD1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7905" y="3096345"/>
                <a:ext cx="31356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97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79B9-EE88-49D9-9EEB-3937AFAF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304800"/>
            <a:ext cx="9905998" cy="1478570"/>
          </a:xfrm>
        </p:spPr>
        <p:txBody>
          <a:bodyPr/>
          <a:lstStyle/>
          <a:p>
            <a:r>
              <a:rPr lang="en-GB" dirty="0" err="1"/>
              <a:t>Additionals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7C71D-6C6D-4E0E-8EB9-DD422586F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10749" r="28750" b="60362"/>
          <a:stretch/>
        </p:blipFill>
        <p:spPr>
          <a:xfrm>
            <a:off x="1290084" y="838200"/>
            <a:ext cx="9606516" cy="2405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1C0B6-EDA3-4240-B029-E7256605D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25" t="24444" r="26875" b="52699"/>
          <a:stretch/>
        </p:blipFill>
        <p:spPr>
          <a:xfrm>
            <a:off x="1290084" y="3582160"/>
            <a:ext cx="9568758" cy="25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E421-5597-43C7-9D2A-057E5BC1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9050"/>
            <a:ext cx="9905998" cy="1478570"/>
          </a:xfrm>
        </p:spPr>
        <p:txBody>
          <a:bodyPr/>
          <a:lstStyle/>
          <a:p>
            <a:r>
              <a:rPr lang="en-GB" dirty="0" err="1"/>
              <a:t>Additionals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0C5D-6BBD-4A0B-A4A3-63C0AF40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295400"/>
            <a:ext cx="9905999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Full Risk Assessment can be found in my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umayr12/SFIA2 (github.com)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Trello Board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PROJECT 2 BOARD | Trello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Dockerhub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00000000007860000000000's Profile | Docker Hub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3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1066800" y="1371600"/>
            <a:ext cx="9906000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went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Managed to create a working app with Docker despite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creating the app for the second time, I managed to do it faster which shows that I learnt from the first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NGINX as a Reverse Proxy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Learnt the importance of continually committing to a VCS</a:t>
            </a:r>
          </a:p>
          <a:p>
            <a:pPr>
              <a:lnSpc>
                <a:spcPct val="150000"/>
              </a:lnSpc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98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C6B4D-EEEE-4E77-A033-0340E0F2EBED}"/>
              </a:ext>
            </a:extLst>
          </p:cNvPr>
          <p:cNvSpPr txBox="1"/>
          <p:nvPr/>
        </p:nvSpPr>
        <p:spPr>
          <a:xfrm>
            <a:off x="1066800" y="1371600"/>
            <a:ext cx="1021080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have gone better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Improvements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future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full working app that integrates Docker-Swarm, Ansible and Jenkins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Continually committed to a VCS to avoid time consuming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any issues with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pytest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Management of Time, taking into account any issues that could arise and the time it takes to rectify these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72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Demonstration 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Demonstration of finished project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44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4" y="889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Questions and Feedback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Thank you for listening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70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145589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before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4965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The</a:t>
            </a:r>
            <a:r>
              <a:rPr lang="en-GB" sz="3600" dirty="0"/>
              <a:t> </a:t>
            </a:r>
            <a:r>
              <a:rPr lang="en-GB" sz="3600" spc="-15" dirty="0">
                <a:solidFill>
                  <a:srgbClr val="FC4C02"/>
                </a:solidFill>
              </a:rPr>
              <a:t>brief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990600" y="990600"/>
            <a:ext cx="9824582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project needs to utilise the following technologies: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Kanban Board: Asana or an equivalent Kanban Board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 Control: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CI Server: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 Management: 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Cloud server: GCP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Containerisation: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Orchestration Tool: Docker Swarm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Reverse Proxy: NGINX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My </a:t>
            </a:r>
            <a:r>
              <a:rPr lang="en-GB" sz="3600" spc="-15" dirty="0">
                <a:solidFill>
                  <a:srgbClr val="FC4C02"/>
                </a:solidFill>
              </a:rPr>
              <a:t>solution </a:t>
            </a:r>
            <a:endParaRPr sz="36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933B35E-D4DC-42C5-B00B-7E6D4F46B792}"/>
              </a:ext>
            </a:extLst>
          </p:cNvPr>
          <p:cNvSpPr txBox="1">
            <a:spLocks/>
          </p:cNvSpPr>
          <p:nvPr/>
        </p:nvSpPr>
        <p:spPr>
          <a:xfrm>
            <a:off x="1224418" y="1266110"/>
            <a:ext cx="5404981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2000" dirty="0"/>
              <a:t>CI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5D558-6960-49E9-AE66-A23A0A8F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9296400" cy="4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46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F19E-93D3-4CF3-A3FB-8A51632D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</a:t>
            </a:r>
            <a:r>
              <a:rPr lang="en-GB" dirty="0">
                <a:solidFill>
                  <a:srgbClr val="FC4C02"/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1EBB-4E5B-4E29-AC63-06C55591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 2 – Select two random Basketball teams</a:t>
            </a:r>
          </a:p>
          <a:p>
            <a:r>
              <a:rPr lang="en-GB" dirty="0"/>
              <a:t>Service 3 – Select a random Stadium</a:t>
            </a:r>
          </a:p>
          <a:p>
            <a:r>
              <a:rPr lang="en-GB" dirty="0"/>
              <a:t>Service 4 – Depending on the outcome of Service 2 and Service 3, return the chance of one team winning</a:t>
            </a:r>
          </a:p>
        </p:txBody>
      </p:sp>
    </p:spTree>
    <p:extLst>
      <p:ext uri="{BB962C8B-B14F-4D97-AF65-F5344CB8AC3E}">
        <p14:creationId xmlns:p14="http://schemas.microsoft.com/office/powerpoint/2010/main" val="272210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145589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DURING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140328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My </a:t>
            </a:r>
            <a:r>
              <a:rPr lang="en-GB" sz="3600" spc="-15" dirty="0">
                <a:solidFill>
                  <a:srgbClr val="FC4C02"/>
                </a:solidFill>
              </a:rPr>
              <a:t>solution</a:t>
            </a:r>
            <a:endParaRPr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191C-0067-4947-9E27-165BC77437F3}"/>
              </a:ext>
            </a:extLst>
          </p:cNvPr>
          <p:cNvSpPr txBox="1"/>
          <p:nvPr/>
        </p:nvSpPr>
        <p:spPr>
          <a:xfrm>
            <a:off x="1224418" y="1143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for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2376-34A5-450F-8F00-726BE297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82" y="2133600"/>
            <a:ext cx="884732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637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dirty="0"/>
              <a:t>ISSUES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CB344-46E8-48D0-ADD2-27F16CB9E6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143000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909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Testing ISSUES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9AD0D-265F-4C3B-8A7C-43EFAC3955F2}"/>
              </a:ext>
            </a:extLst>
          </p:cNvPr>
          <p:cNvPicPr/>
          <p:nvPr/>
        </p:nvPicPr>
        <p:blipFill rotWithShape="1">
          <a:blip r:embed="rId3"/>
          <a:srcRect l="27476" t="39985"/>
          <a:stretch/>
        </p:blipFill>
        <p:spPr bwMode="auto">
          <a:xfrm>
            <a:off x="2362200" y="1600200"/>
            <a:ext cx="7259955" cy="3253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20389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1612</TotalTime>
  <Words>282</Words>
  <Application>Microsoft Office PowerPoint</Application>
  <PresentationFormat>Widescreen</PresentationFormat>
  <Paragraphs>72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Tw Cen MT</vt:lpstr>
      <vt:lpstr>Circuit</vt:lpstr>
      <vt:lpstr>QA Project 2</vt:lpstr>
      <vt:lpstr>before</vt:lpstr>
      <vt:lpstr>The brief</vt:lpstr>
      <vt:lpstr>My solution </vt:lpstr>
      <vt:lpstr>My Application</vt:lpstr>
      <vt:lpstr>DURING</vt:lpstr>
      <vt:lpstr>My solution</vt:lpstr>
      <vt:lpstr>ISSUES</vt:lpstr>
      <vt:lpstr>Testing ISSUES</vt:lpstr>
      <vt:lpstr>After</vt:lpstr>
      <vt:lpstr>PowerPoint Presentation</vt:lpstr>
      <vt:lpstr>PowerPoint Presentation</vt:lpstr>
      <vt:lpstr>Additionals</vt:lpstr>
      <vt:lpstr>Additionals</vt:lpstr>
      <vt:lpstr>Retrospective</vt:lpstr>
      <vt:lpstr>Retrospective</vt:lpstr>
      <vt:lpstr>Demonstration </vt:lpstr>
      <vt:lpstr>Questions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BAE Systems PowerPoint Template</dc:title>
  <dc:creator>Allman-Talbot, James (UK Guildford)</dc:creator>
  <cp:lastModifiedBy>Arfa Ahmed</cp:lastModifiedBy>
  <cp:revision>67</cp:revision>
  <dcterms:created xsi:type="dcterms:W3CDTF">2019-06-18T09:28:04Z</dcterms:created>
  <dcterms:modified xsi:type="dcterms:W3CDTF">2021-07-19T07:57:12Z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2019-06-18T00:00:00Z</vt:filetime>
  </property>
</Properties>
</file>