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53" autoAdjust="0"/>
    <p:restoredTop sz="94660"/>
  </p:normalViewPr>
  <p:slideViewPr>
    <p:cSldViewPr snapToGrid="0">
      <p:cViewPr>
        <p:scale>
          <a:sx n="75" d="100"/>
          <a:sy n="75" d="100"/>
        </p:scale>
        <p:origin x="238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6926E-2FB0-8595-DB4C-B9527D774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39EE50-88D2-EAC2-B6A4-671F0F4B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70ECF3-2EB7-427F-5615-868FF615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B6E87-A367-FE35-C515-06A3AE96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58E743-148C-1394-C54C-80A8F366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53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FD6FE-D700-61C0-4982-DDB700D1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62E8B7-66B2-3ED3-98F5-530AF118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DF2DD2-0543-69E1-6CB3-03B9424E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AE5DA-8CFD-2CB2-9435-30FCB810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25FDDD-41A3-0B69-3AF2-8BA94EFF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3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67C08D-3FFC-DEA9-F92E-88391A3EE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DA297A-E668-9837-150A-C116B54C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E24596-8B29-E33C-5FBA-27297493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CCF87-93A3-B014-E75D-F746C8DC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4F6D5-CB6A-214C-D00E-F5C6C16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23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976F1-EF0B-D0BF-D2C7-29714F6D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1749F-73B1-DA77-0CF0-5FEDAFD3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FD6F02-E244-0328-0789-6F408FE4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5410A-9698-8611-E2D5-F1317385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16C66-E061-1F61-7B1A-7DC2F135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99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95BE1-A27D-1F7E-7EC2-0383C968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4F8792-9AF8-5B70-92A2-0B16C7B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77011-ECA9-B629-7E4E-02D2F4C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16B058-8373-F369-7436-43F8F640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79151-BB38-D8AD-64C6-E345A82B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3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482C1-30C4-690C-5710-CEE7F99B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A422B-4E35-A828-37ED-5D8421C8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A77202-5DB5-6431-14E6-BF2B9FAFC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D528BB-A73C-F7C1-6070-F8DEAC12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097B2-E8AB-DAC6-AA35-64F15528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7893CB-FF2C-F2CE-B2AD-8789A9E0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53D1B-EF89-F18A-B1C4-53171257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8E1A5-D1EA-7FC0-3F8D-02FD3823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A1D76C-7F19-1135-67EC-9A0B6DE8C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FD41A0-BED4-749C-8238-7B7A86407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47658C-1A35-676B-4BE5-118A37FA2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0FFD03-00C8-F6F2-41E6-DFFDB3F4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B144E9-BECA-6A3E-934D-9C2F4898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1F2693-8354-85A2-49B2-17DEB8D8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5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FFFDF-D583-7C59-0C58-5A4B0506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C572C1-B5C1-DAB4-5076-CBBC6B26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FCA3D-61EE-B1E5-E239-7CE82401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AC82FE-1C5C-681C-709F-4A5FACDB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2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543CA-B637-F821-75C1-F136BF3E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873065-499A-BD10-5F11-CA5E55B4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E20250-4298-16CD-07D0-2CD3958A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4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4E886-30DC-33A6-EFDC-0B229B6F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F8130-E202-CF33-71D6-FF7B01C8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3FD1CC-65B8-848F-F2B5-24901EE62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B8A0E-414C-6947-1169-DEA66FD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C3A1D1-181F-4630-2975-ED078783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6512F8-A9B4-1600-4917-85F50AD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4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BD92F-419F-8898-D43A-851A44E3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BD4112-8E73-43A8-FFE7-31A3D73D3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404F75-2112-D618-A576-156785308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D7FAE4-9246-9CA8-C669-73DE6C9C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9DD693-10B6-842C-3955-6246DE7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03410-B773-7A3C-2428-B36B0306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7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B05FF4-6D40-19B3-6C5F-9F66AB3C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0A1D67-2F04-CDCF-BC80-F99EA90B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D2949-2DD7-EB6E-6DF3-9F1925201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FA65-CCBC-40F1-92A8-5256FEAEA59F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D0647-D78F-4694-48E2-D9C0ABAAE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E59F19-8EAA-5CFE-75A2-206F43B63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593CEA-D9EB-F52F-FC99-C03B5CC6C721}"/>
              </a:ext>
            </a:extLst>
          </p:cNvPr>
          <p:cNvSpPr txBox="1"/>
          <p:nvPr/>
        </p:nvSpPr>
        <p:spPr>
          <a:xfrm>
            <a:off x="993541" y="1371600"/>
            <a:ext cx="1054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＜要件定義＞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現在地情報取得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30S</a:t>
            </a:r>
            <a:r>
              <a:rPr kumimoji="1" lang="ja-JP" altLang="en-US" dirty="0"/>
              <a:t>くらいで表示→赤信号中に調べられるくらいのレベル感にしたい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停車時間指定→最安値検索（距離でもソート可能）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駐車場データは地図上にプロット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DB</a:t>
            </a:r>
            <a:r>
              <a:rPr kumimoji="1" lang="ja-JP" altLang="en-US" dirty="0"/>
              <a:t>はタイムズ・日本パーキング・三井のリパークより取得（とりあえず）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trike="sngStrike" dirty="0"/>
              <a:t>（ナビ）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74F085-9F3F-3CCE-5491-AC10DFF48C25}"/>
              </a:ext>
            </a:extLst>
          </p:cNvPr>
          <p:cNvSpPr txBox="1"/>
          <p:nvPr/>
        </p:nvSpPr>
        <p:spPr>
          <a:xfrm>
            <a:off x="993541" y="3778747"/>
            <a:ext cx="1054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＜ストーリー案＞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パンの配達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アンパンマンが倒れる→バタコさんは探してる時間ない→アンパンマンの位置情報に基づき検索</a:t>
            </a:r>
            <a:endParaRPr kumimoji="1" lang="en-US" altLang="ja-JP" dirty="0"/>
          </a:p>
          <a:p>
            <a:r>
              <a:rPr lang="ja-JP" altLang="en-US" dirty="0"/>
              <a:t>　→救出</a:t>
            </a:r>
            <a:r>
              <a:rPr lang="en-US" altLang="ja-JP" dirty="0"/>
              <a:t>&amp;</a:t>
            </a:r>
            <a:r>
              <a:rPr lang="ja-JP" altLang="en-US" dirty="0"/>
              <a:t>ハッピーエンド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453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03F72D0-768A-92E2-51EE-6B025F6AC4D0}"/>
              </a:ext>
            </a:extLst>
          </p:cNvPr>
          <p:cNvGrpSpPr/>
          <p:nvPr/>
        </p:nvGrpSpPr>
        <p:grpSpPr>
          <a:xfrm>
            <a:off x="2680711" y="128027"/>
            <a:ext cx="7056690" cy="1816787"/>
            <a:chOff x="136512" y="129318"/>
            <a:chExt cx="7056690" cy="181678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E7695A0-E3CD-F15C-063A-E514FF1FC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85"/>
            <a:stretch/>
          </p:blipFill>
          <p:spPr bwMode="auto">
            <a:xfrm>
              <a:off x="5366673" y="337488"/>
              <a:ext cx="1260000" cy="8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PC24H　日本パーキング株式会社">
              <a:extLst>
                <a:ext uri="{FF2B5EF4-FFF2-40B4-BE49-F238E27FC236}">
                  <a16:creationId xmlns:a16="http://schemas.microsoft.com/office/drawing/2014/main" id="{514E5ECC-71C5-042B-2D30-4665F9F1B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878"/>
            <a:stretch/>
          </p:blipFill>
          <p:spPr bwMode="auto">
            <a:xfrm>
              <a:off x="3098742" y="129318"/>
              <a:ext cx="113223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三井のリパーク">
              <a:extLst>
                <a:ext uri="{FF2B5EF4-FFF2-40B4-BE49-F238E27FC236}">
                  <a16:creationId xmlns:a16="http://schemas.microsoft.com/office/drawing/2014/main" id="{B0C82062-7F61-5D00-933E-F5ABA48F5D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62"/>
            <a:stretch/>
          </p:blipFill>
          <p:spPr bwMode="auto">
            <a:xfrm>
              <a:off x="722425" y="235690"/>
              <a:ext cx="122123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80F77F3-1465-4339-64FC-9B401A03C092}"/>
                </a:ext>
              </a:extLst>
            </p:cNvPr>
            <p:cNvSpPr txBox="1"/>
            <p:nvPr/>
          </p:nvSpPr>
          <p:spPr>
            <a:xfrm>
              <a:off x="136512" y="1267621"/>
              <a:ext cx="2393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三井のリパーク</a:t>
              </a:r>
              <a:endParaRPr kumimoji="1" lang="en-US" altLang="ja-JP" dirty="0"/>
            </a:p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https://www.repark.jp/</a:t>
              </a:r>
              <a:endParaRPr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9C92B35-A4C2-D15C-54A9-7EB84F9A9CC3}"/>
                </a:ext>
              </a:extLst>
            </p:cNvPr>
            <p:cNvSpPr txBox="1"/>
            <p:nvPr/>
          </p:nvSpPr>
          <p:spPr>
            <a:xfrm>
              <a:off x="4800144" y="1299773"/>
              <a:ext cx="2393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タイムズパーキング</a:t>
              </a:r>
              <a:endParaRPr kumimoji="1" lang="en-US" altLang="ja-JP" dirty="0"/>
            </a:p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https://times-info.net/</a:t>
              </a:r>
              <a:endParaRPr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52095A9-ADE2-F5C7-C3B1-3FA0169C07CB}"/>
                </a:ext>
              </a:extLst>
            </p:cNvPr>
            <p:cNvSpPr txBox="1"/>
            <p:nvPr/>
          </p:nvSpPr>
          <p:spPr>
            <a:xfrm>
              <a:off x="2468328" y="1299774"/>
              <a:ext cx="2393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日本パーキング</a:t>
              </a:r>
              <a:endParaRPr kumimoji="1" lang="en-US" altLang="ja-JP" dirty="0"/>
            </a:p>
            <a:p>
              <a:pPr algn="ctr"/>
              <a:r>
                <a:rPr lang="ja-JP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https://npc-npc.co.jp/</a:t>
              </a:r>
            </a:p>
          </p:txBody>
        </p:sp>
      </p:grpSp>
      <p:pic>
        <p:nvPicPr>
          <p:cNvPr id="22" name="図 21">
            <a:extLst>
              <a:ext uri="{FF2B5EF4-FFF2-40B4-BE49-F238E27FC236}">
                <a16:creationId xmlns:a16="http://schemas.microsoft.com/office/drawing/2014/main" id="{E9182E66-391B-D1C5-C7EE-4E453E896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43" y="2625469"/>
            <a:ext cx="670595" cy="670595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BD0DAE3-82B9-C3FB-6566-28385F1E1A89}"/>
              </a:ext>
            </a:extLst>
          </p:cNvPr>
          <p:cNvGrpSpPr/>
          <p:nvPr/>
        </p:nvGrpSpPr>
        <p:grpSpPr>
          <a:xfrm>
            <a:off x="3641383" y="2002123"/>
            <a:ext cx="5129445" cy="512491"/>
            <a:chOff x="1071784" y="1958076"/>
            <a:chExt cx="5129445" cy="811771"/>
          </a:xfrm>
        </p:grpSpPr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E56CF42F-06EE-4DB6-6B82-196DBCC24CA8}"/>
                </a:ext>
              </a:extLst>
            </p:cNvPr>
            <p:cNvSpPr/>
            <p:nvPr/>
          </p:nvSpPr>
          <p:spPr>
            <a:xfrm>
              <a:off x="1071784" y="1958076"/>
              <a:ext cx="471714" cy="8117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矢印: 下 32">
              <a:extLst>
                <a:ext uri="{FF2B5EF4-FFF2-40B4-BE49-F238E27FC236}">
                  <a16:creationId xmlns:a16="http://schemas.microsoft.com/office/drawing/2014/main" id="{82748003-22C2-E7A9-33BD-A2EEB8624275}"/>
                </a:ext>
              </a:extLst>
            </p:cNvPr>
            <p:cNvSpPr/>
            <p:nvPr/>
          </p:nvSpPr>
          <p:spPr>
            <a:xfrm>
              <a:off x="3403600" y="1958076"/>
              <a:ext cx="471714" cy="8117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矢印: 下 33">
              <a:extLst>
                <a:ext uri="{FF2B5EF4-FFF2-40B4-BE49-F238E27FC236}">
                  <a16:creationId xmlns:a16="http://schemas.microsoft.com/office/drawing/2014/main" id="{08DEE1BC-19EF-6ACC-45F6-1D0CB988ABD6}"/>
                </a:ext>
              </a:extLst>
            </p:cNvPr>
            <p:cNvSpPr/>
            <p:nvPr/>
          </p:nvSpPr>
          <p:spPr>
            <a:xfrm>
              <a:off x="5729515" y="1958076"/>
              <a:ext cx="471714" cy="8117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C740B7AE-E15D-D568-E179-5686E590F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9" y="2625469"/>
            <a:ext cx="670595" cy="67059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DBE99BF-66EA-0F50-4451-8C602B9B3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674" y="2625469"/>
            <a:ext cx="670595" cy="670595"/>
          </a:xfrm>
          <a:prstGeom prst="rect">
            <a:avLst/>
          </a:prstGeom>
        </p:spPr>
      </p:pic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5CCF80B-578A-3B99-F2F2-516C617F36D2}"/>
              </a:ext>
            </a:extLst>
          </p:cNvPr>
          <p:cNvGrpSpPr/>
          <p:nvPr/>
        </p:nvGrpSpPr>
        <p:grpSpPr>
          <a:xfrm>
            <a:off x="2828764" y="4770357"/>
            <a:ext cx="7356203" cy="1854883"/>
            <a:chOff x="259165" y="4445500"/>
            <a:chExt cx="7356203" cy="185488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09F4E1B1-18B2-0CE6-AE10-D88062316E98}"/>
                </a:ext>
              </a:extLst>
            </p:cNvPr>
            <p:cNvSpPr/>
            <p:nvPr/>
          </p:nvSpPr>
          <p:spPr>
            <a:xfrm>
              <a:off x="259165" y="4445500"/>
              <a:ext cx="7208435" cy="18548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C8B1B9A8-0F91-92A6-A8FF-7D9B9EC30ACD}"/>
                </a:ext>
              </a:extLst>
            </p:cNvPr>
            <p:cNvSpPr/>
            <p:nvPr/>
          </p:nvSpPr>
          <p:spPr>
            <a:xfrm>
              <a:off x="2455768" y="4553829"/>
              <a:ext cx="390036" cy="1701248"/>
            </a:xfrm>
            <a:prstGeom prst="leftBrace">
              <a:avLst>
                <a:gd name="adj1" fmla="val 8333"/>
                <a:gd name="adj2" fmla="val 26558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BD9F91D-2D75-7B38-C29E-D373F142C43E}"/>
                </a:ext>
              </a:extLst>
            </p:cNvPr>
            <p:cNvSpPr txBox="1"/>
            <p:nvPr/>
          </p:nvSpPr>
          <p:spPr>
            <a:xfrm>
              <a:off x="2845804" y="4665789"/>
              <a:ext cx="47695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住所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駐車場名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lang="ja-JP" altLang="en-US" dirty="0"/>
                <a:t>最大料金（時間・曜日含む）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kumimoji="1" lang="ja-JP" altLang="en-US" dirty="0"/>
                <a:t>単価（曜日・時間帯・分単位含む）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空</a:t>
              </a:r>
              <a:r>
                <a:rPr lang="en-US" altLang="ja-JP" dirty="0"/>
                <a:t>/</a:t>
              </a:r>
              <a:r>
                <a:rPr lang="ja-JP" altLang="en-US" dirty="0"/>
                <a:t>満</a:t>
              </a:r>
              <a:endParaRPr lang="en-US" altLang="ja-JP" dirty="0"/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5AD49D69-197B-6DBE-D4BC-33F2631B9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94" y="4622013"/>
              <a:ext cx="1080000" cy="1080000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C2E3CE0-08FD-D3DA-1E46-7649BB2FB26A}"/>
                </a:ext>
              </a:extLst>
            </p:cNvPr>
            <p:cNvSpPr txBox="1"/>
            <p:nvPr/>
          </p:nvSpPr>
          <p:spPr>
            <a:xfrm>
              <a:off x="419195" y="5743870"/>
              <a:ext cx="200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データベース化</a:t>
              </a: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D981BF7-342B-FFBD-73AA-E564A80E1C93}"/>
              </a:ext>
            </a:extLst>
          </p:cNvPr>
          <p:cNvSpPr txBox="1"/>
          <p:nvPr/>
        </p:nvSpPr>
        <p:spPr>
          <a:xfrm>
            <a:off x="2828764" y="3354038"/>
            <a:ext cx="20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スクレイピング①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50C6FBB-11C6-39D9-1484-50C27D495CEE}"/>
              </a:ext>
            </a:extLst>
          </p:cNvPr>
          <p:cNvSpPr txBox="1"/>
          <p:nvPr/>
        </p:nvSpPr>
        <p:spPr>
          <a:xfrm>
            <a:off x="5170274" y="3354038"/>
            <a:ext cx="20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スクレイピング②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DEE941D-E7B2-2A60-E1A7-420D3B083139}"/>
              </a:ext>
            </a:extLst>
          </p:cNvPr>
          <p:cNvSpPr txBox="1"/>
          <p:nvPr/>
        </p:nvSpPr>
        <p:spPr>
          <a:xfrm>
            <a:off x="7493888" y="3354038"/>
            <a:ext cx="20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スクレイピング③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5285401-00C2-9874-077A-47E62F71F83A}"/>
              </a:ext>
            </a:extLst>
          </p:cNvPr>
          <p:cNvSpPr txBox="1"/>
          <p:nvPr/>
        </p:nvSpPr>
        <p:spPr>
          <a:xfrm>
            <a:off x="6361506" y="4145560"/>
            <a:ext cx="142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データ結合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右大かっこ 62">
            <a:extLst>
              <a:ext uri="{FF2B5EF4-FFF2-40B4-BE49-F238E27FC236}">
                <a16:creationId xmlns:a16="http://schemas.microsoft.com/office/drawing/2014/main" id="{D26F86BA-7CB0-065A-F6C3-1BB9BEE4C457}"/>
              </a:ext>
            </a:extLst>
          </p:cNvPr>
          <p:cNvSpPr/>
          <p:nvPr/>
        </p:nvSpPr>
        <p:spPr>
          <a:xfrm rot="5400000">
            <a:off x="6107789" y="446301"/>
            <a:ext cx="189238" cy="6747289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矢印: 下 1023">
            <a:extLst>
              <a:ext uri="{FF2B5EF4-FFF2-40B4-BE49-F238E27FC236}">
                <a16:creationId xmlns:a16="http://schemas.microsoft.com/office/drawing/2014/main" id="{C0791294-2F82-818E-7411-38BB69E2714A}"/>
              </a:ext>
            </a:extLst>
          </p:cNvPr>
          <p:cNvSpPr/>
          <p:nvPr/>
        </p:nvSpPr>
        <p:spPr>
          <a:xfrm>
            <a:off x="5973199" y="4024283"/>
            <a:ext cx="471714" cy="62987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86C44BF-33EA-F490-4127-B24F00D2C585}"/>
              </a:ext>
            </a:extLst>
          </p:cNvPr>
          <p:cNvSpPr txBox="1"/>
          <p:nvPr/>
        </p:nvSpPr>
        <p:spPr>
          <a:xfrm>
            <a:off x="-7622" y="0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吹き出し: 角を丸めた四角形 1026">
            <a:extLst>
              <a:ext uri="{FF2B5EF4-FFF2-40B4-BE49-F238E27FC236}">
                <a16:creationId xmlns:a16="http://schemas.microsoft.com/office/drawing/2014/main" id="{98497B2C-7AFF-65C7-2A24-3A76319C9164}"/>
              </a:ext>
            </a:extLst>
          </p:cNvPr>
          <p:cNvSpPr/>
          <p:nvPr/>
        </p:nvSpPr>
        <p:spPr>
          <a:xfrm>
            <a:off x="9576053" y="4121718"/>
            <a:ext cx="2082165" cy="444329"/>
          </a:xfrm>
          <a:prstGeom prst="wedgeRoundRectCallout">
            <a:avLst>
              <a:gd name="adj1" fmla="val -45280"/>
              <a:gd name="adj2" fmla="val -9598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きついポイント①</a:t>
            </a:r>
          </a:p>
        </p:txBody>
      </p:sp>
    </p:spTree>
    <p:extLst>
      <p:ext uri="{BB962C8B-B14F-4D97-AF65-F5344CB8AC3E}">
        <p14:creationId xmlns:p14="http://schemas.microsoft.com/office/powerpoint/2010/main" val="424528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5CCF80B-578A-3B99-F2F2-516C617F36D2}"/>
              </a:ext>
            </a:extLst>
          </p:cNvPr>
          <p:cNvGrpSpPr/>
          <p:nvPr/>
        </p:nvGrpSpPr>
        <p:grpSpPr>
          <a:xfrm>
            <a:off x="374670" y="3183966"/>
            <a:ext cx="4769564" cy="3106156"/>
            <a:chOff x="259164" y="4622013"/>
            <a:chExt cx="4769564" cy="3106156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09F4E1B1-18B2-0CE6-AE10-D88062316E98}"/>
                </a:ext>
              </a:extLst>
            </p:cNvPr>
            <p:cNvSpPr/>
            <p:nvPr/>
          </p:nvSpPr>
          <p:spPr>
            <a:xfrm>
              <a:off x="259165" y="4622013"/>
              <a:ext cx="4769563" cy="3106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BD9F91D-2D75-7B38-C29E-D373F142C43E}"/>
                </a:ext>
              </a:extLst>
            </p:cNvPr>
            <p:cNvSpPr txBox="1"/>
            <p:nvPr/>
          </p:nvSpPr>
          <p:spPr>
            <a:xfrm>
              <a:off x="259164" y="6250840"/>
              <a:ext cx="47695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住所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駐車場名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lang="ja-JP" altLang="en-US" dirty="0"/>
                <a:t>最大料金（時間・曜日含む）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kumimoji="1" lang="ja-JP" altLang="en-US" dirty="0"/>
                <a:t>単価（曜日・時間帯・分単位含む）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空</a:t>
              </a:r>
              <a:r>
                <a:rPr lang="en-US" altLang="ja-JP" dirty="0"/>
                <a:t>/</a:t>
              </a:r>
              <a:r>
                <a:rPr lang="ja-JP" altLang="en-US" dirty="0"/>
                <a:t>満</a:t>
              </a:r>
              <a:endParaRPr lang="en-US" altLang="ja-JP" dirty="0"/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5AD49D69-197B-6DBE-D4BC-33F2631B9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846" y="4880600"/>
              <a:ext cx="1080000" cy="1080000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C2E3CE0-08FD-D3DA-1E46-7649BB2FB26A}"/>
                </a:ext>
              </a:extLst>
            </p:cNvPr>
            <p:cNvSpPr txBox="1"/>
            <p:nvPr/>
          </p:nvSpPr>
          <p:spPr>
            <a:xfrm>
              <a:off x="1598547" y="6002457"/>
              <a:ext cx="200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データベース</a:t>
              </a:r>
            </a:p>
          </p:txBody>
        </p: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86C44BF-33EA-F490-4127-B24F00D2C585}"/>
              </a:ext>
            </a:extLst>
          </p:cNvPr>
          <p:cNvSpPr txBox="1"/>
          <p:nvPr/>
        </p:nvSpPr>
        <p:spPr>
          <a:xfrm>
            <a:off x="-7622" y="0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A98E07C-031C-4609-057A-3A2A8A0CED6A}"/>
              </a:ext>
            </a:extLst>
          </p:cNvPr>
          <p:cNvGrpSpPr/>
          <p:nvPr/>
        </p:nvGrpSpPr>
        <p:grpSpPr>
          <a:xfrm>
            <a:off x="946527" y="588187"/>
            <a:ext cx="3631039" cy="2516861"/>
            <a:chOff x="1033422" y="989797"/>
            <a:chExt cx="3631039" cy="251686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A1A08DF-A9C5-97BA-5F64-C690DBC828B4}"/>
                </a:ext>
              </a:extLst>
            </p:cNvPr>
            <p:cNvSpPr/>
            <p:nvPr/>
          </p:nvSpPr>
          <p:spPr>
            <a:xfrm>
              <a:off x="1033422" y="989797"/>
              <a:ext cx="3630536" cy="2516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C64B31AC-606B-EE87-C16A-8AE6BC10EED2}"/>
                </a:ext>
              </a:extLst>
            </p:cNvPr>
            <p:cNvGrpSpPr/>
            <p:nvPr/>
          </p:nvGrpSpPr>
          <p:grpSpPr>
            <a:xfrm>
              <a:off x="1772786" y="1101906"/>
              <a:ext cx="510159" cy="920020"/>
              <a:chOff x="11138401" y="1608947"/>
              <a:chExt cx="821616" cy="1347001"/>
            </a:xfrm>
          </p:grpSpPr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93C8FE29-5B2D-B9DF-9DDB-CAE79B318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8401" y="2134332"/>
                <a:ext cx="821616" cy="821616"/>
              </a:xfrm>
              <a:prstGeom prst="rect">
                <a:avLst/>
              </a:prstGeom>
            </p:spPr>
          </p:pic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7F6942A9-01E6-FEC7-992D-8734A4E82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0188" y="1608947"/>
                <a:ext cx="518041" cy="518041"/>
              </a:xfrm>
              <a:prstGeom prst="rect">
                <a:avLst/>
              </a:prstGeom>
            </p:spPr>
          </p:pic>
        </p:grp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10C4229-13FF-D2E1-B02C-96A60E9DD0D9}"/>
                </a:ext>
              </a:extLst>
            </p:cNvPr>
            <p:cNvSpPr txBox="1"/>
            <p:nvPr/>
          </p:nvSpPr>
          <p:spPr>
            <a:xfrm>
              <a:off x="1129364" y="2107574"/>
              <a:ext cx="1820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現在地情報取得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8890597-A2E0-0A96-4FE1-699E26218538}"/>
                </a:ext>
              </a:extLst>
            </p:cNvPr>
            <p:cNvSpPr txBox="1"/>
            <p:nvPr/>
          </p:nvSpPr>
          <p:spPr>
            <a:xfrm>
              <a:off x="2843577" y="2115809"/>
              <a:ext cx="1820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停車時間指定</a:t>
              </a: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7119E4B-4FC4-1AE0-FF64-9D1085803AAE}"/>
                </a:ext>
              </a:extLst>
            </p:cNvPr>
            <p:cNvGrpSpPr/>
            <p:nvPr/>
          </p:nvGrpSpPr>
          <p:grpSpPr>
            <a:xfrm>
              <a:off x="3371670" y="1245941"/>
              <a:ext cx="776905" cy="860597"/>
              <a:chOff x="2793831" y="4628759"/>
              <a:chExt cx="1251215" cy="1260000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B035B4CF-D50E-9BC8-B34D-662809380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5046" y="462875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556A479D-0D45-6AAB-B186-A0316B590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831" y="4808759"/>
                <a:ext cx="1080000" cy="1080000"/>
              </a:xfrm>
              <a:prstGeom prst="rect">
                <a:avLst/>
              </a:prstGeom>
            </p:spPr>
          </p:pic>
        </p:grp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823EFDD-DCDD-A22C-3E3E-DF1370D45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468" y="2744420"/>
              <a:ext cx="551206" cy="551206"/>
            </a:xfrm>
            <a:prstGeom prst="rect">
              <a:avLst/>
            </a:prstGeom>
          </p:spPr>
        </p:pic>
        <p:sp>
          <p:nvSpPr>
            <p:cNvPr id="32" name="右中かっこ 31">
              <a:extLst>
                <a:ext uri="{FF2B5EF4-FFF2-40B4-BE49-F238E27FC236}">
                  <a16:creationId xmlns:a16="http://schemas.microsoft.com/office/drawing/2014/main" id="{57460432-CBCD-197A-27E0-9C07ADCB609A}"/>
                </a:ext>
              </a:extLst>
            </p:cNvPr>
            <p:cNvSpPr/>
            <p:nvPr/>
          </p:nvSpPr>
          <p:spPr>
            <a:xfrm rot="5400000">
              <a:off x="2799280" y="868480"/>
              <a:ext cx="163891" cy="3380744"/>
            </a:xfrm>
            <a:prstGeom prst="rightBrace">
              <a:avLst>
                <a:gd name="adj1" fmla="val 8333"/>
                <a:gd name="adj2" fmla="val 81837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E77859F-A0E7-40A6-7950-C64507CCAA57}"/>
                </a:ext>
              </a:extLst>
            </p:cNvPr>
            <p:cNvSpPr txBox="1"/>
            <p:nvPr/>
          </p:nvSpPr>
          <p:spPr>
            <a:xfrm>
              <a:off x="1910691" y="2846238"/>
              <a:ext cx="136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ユーザー</a:t>
              </a: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9E603486-97D1-CB42-2561-9FC1C7D5F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86" y="2583928"/>
            <a:ext cx="1080000" cy="10800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369AD6-58DD-79A0-5FCB-A7C466EDD98B}"/>
              </a:ext>
            </a:extLst>
          </p:cNvPr>
          <p:cNvSpPr txBox="1"/>
          <p:nvPr/>
        </p:nvSpPr>
        <p:spPr>
          <a:xfrm>
            <a:off x="6226134" y="3727645"/>
            <a:ext cx="250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最適（最安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最近）な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駐車場を選定</a:t>
            </a: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5F62DE77-C975-6834-CF26-0AB71064EA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23" y="2530844"/>
            <a:ext cx="1080000" cy="1080000"/>
          </a:xfrm>
          <a:prstGeom prst="rect">
            <a:avLst/>
          </a:prstGeom>
        </p:spPr>
      </p:pic>
      <p:pic>
        <p:nvPicPr>
          <p:cNvPr id="1029" name="図 1028">
            <a:extLst>
              <a:ext uri="{FF2B5EF4-FFF2-40B4-BE49-F238E27FC236}">
                <a16:creationId xmlns:a16="http://schemas.microsoft.com/office/drawing/2014/main" id="{DD10AE13-71CC-F309-4D64-DA7586882C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37" y="2518640"/>
            <a:ext cx="1080000" cy="1080000"/>
          </a:xfrm>
          <a:prstGeom prst="rect">
            <a:avLst/>
          </a:prstGeom>
        </p:spPr>
      </p:pic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A449DFC8-C4E6-27E5-59D7-78DDB2553EA5}"/>
              </a:ext>
            </a:extLst>
          </p:cNvPr>
          <p:cNvSpPr txBox="1"/>
          <p:nvPr/>
        </p:nvSpPr>
        <p:spPr>
          <a:xfrm>
            <a:off x="9721544" y="3727645"/>
            <a:ext cx="20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/>
              <a:t>Streamlit</a:t>
            </a:r>
            <a:r>
              <a:rPr kumimoji="1" lang="ja-JP" altLang="en-US" b="1" dirty="0"/>
              <a:t>で表示</a:t>
            </a:r>
          </a:p>
        </p:txBody>
      </p:sp>
      <p:sp>
        <p:nvSpPr>
          <p:cNvPr id="1032" name="右大かっこ 1031">
            <a:extLst>
              <a:ext uri="{FF2B5EF4-FFF2-40B4-BE49-F238E27FC236}">
                <a16:creationId xmlns:a16="http://schemas.microsoft.com/office/drawing/2014/main" id="{0F1AF845-4B08-11C2-18BA-C3993284E670}"/>
              </a:ext>
            </a:extLst>
          </p:cNvPr>
          <p:cNvSpPr/>
          <p:nvPr/>
        </p:nvSpPr>
        <p:spPr>
          <a:xfrm>
            <a:off x="5180511" y="485307"/>
            <a:ext cx="189238" cy="5868000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矢印: 下 1032">
            <a:extLst>
              <a:ext uri="{FF2B5EF4-FFF2-40B4-BE49-F238E27FC236}">
                <a16:creationId xmlns:a16="http://schemas.microsoft.com/office/drawing/2014/main" id="{0BCA0E2B-DBDD-D998-AF64-A80225945627}"/>
              </a:ext>
            </a:extLst>
          </p:cNvPr>
          <p:cNvSpPr/>
          <p:nvPr/>
        </p:nvSpPr>
        <p:spPr>
          <a:xfrm rot="16200000">
            <a:off x="5736454" y="2989303"/>
            <a:ext cx="407763" cy="68110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矢印: 下 1033">
            <a:extLst>
              <a:ext uri="{FF2B5EF4-FFF2-40B4-BE49-F238E27FC236}">
                <a16:creationId xmlns:a16="http://schemas.microsoft.com/office/drawing/2014/main" id="{38E2D055-0DD4-9E95-C2FB-8FB9E12F74D4}"/>
              </a:ext>
            </a:extLst>
          </p:cNvPr>
          <p:cNvSpPr/>
          <p:nvPr/>
        </p:nvSpPr>
        <p:spPr>
          <a:xfrm rot="16200000">
            <a:off x="8823744" y="2989303"/>
            <a:ext cx="407763" cy="68110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5" name="吹き出し: 角を丸めた四角形 1034">
            <a:extLst>
              <a:ext uri="{FF2B5EF4-FFF2-40B4-BE49-F238E27FC236}">
                <a16:creationId xmlns:a16="http://schemas.microsoft.com/office/drawing/2014/main" id="{668AA1E6-73B8-263E-91CE-C4797E26F002}"/>
              </a:ext>
            </a:extLst>
          </p:cNvPr>
          <p:cNvSpPr/>
          <p:nvPr/>
        </p:nvSpPr>
        <p:spPr>
          <a:xfrm>
            <a:off x="2119999" y="207982"/>
            <a:ext cx="2082165" cy="444329"/>
          </a:xfrm>
          <a:prstGeom prst="wedgeRoundRectCallout">
            <a:avLst>
              <a:gd name="adj1" fmla="val -39333"/>
              <a:gd name="adj2" fmla="val 10338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きついポイント②</a:t>
            </a:r>
          </a:p>
        </p:txBody>
      </p:sp>
      <p:sp>
        <p:nvSpPr>
          <p:cNvPr id="1049" name="吹き出し: 角を丸めた四角形 1048">
            <a:extLst>
              <a:ext uri="{FF2B5EF4-FFF2-40B4-BE49-F238E27FC236}">
                <a16:creationId xmlns:a16="http://schemas.microsoft.com/office/drawing/2014/main" id="{7931965D-B13A-E715-CD24-0C2A496326C8}"/>
              </a:ext>
            </a:extLst>
          </p:cNvPr>
          <p:cNvSpPr/>
          <p:nvPr/>
        </p:nvSpPr>
        <p:spPr>
          <a:xfrm>
            <a:off x="6226134" y="4812793"/>
            <a:ext cx="2082165" cy="444329"/>
          </a:xfrm>
          <a:prstGeom prst="wedgeRoundRectCallout">
            <a:avLst>
              <a:gd name="adj1" fmla="val -13715"/>
              <a:gd name="adj2" fmla="val -11956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きついポイント③</a:t>
            </a:r>
          </a:p>
        </p:txBody>
      </p:sp>
      <p:sp>
        <p:nvSpPr>
          <p:cNvPr id="1050" name="吹き出し: 角を丸めた四角形 1049">
            <a:extLst>
              <a:ext uri="{FF2B5EF4-FFF2-40B4-BE49-F238E27FC236}">
                <a16:creationId xmlns:a16="http://schemas.microsoft.com/office/drawing/2014/main" id="{526D2BF3-CEAB-33E8-AF02-F9E640ADE993}"/>
              </a:ext>
            </a:extLst>
          </p:cNvPr>
          <p:cNvSpPr/>
          <p:nvPr/>
        </p:nvSpPr>
        <p:spPr>
          <a:xfrm>
            <a:off x="9436864" y="4812793"/>
            <a:ext cx="2082165" cy="444329"/>
          </a:xfrm>
          <a:prstGeom prst="wedgeRoundRectCallout">
            <a:avLst>
              <a:gd name="adj1" fmla="val -13715"/>
              <a:gd name="adj2" fmla="val -11956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きついポイント④</a:t>
            </a:r>
          </a:p>
        </p:txBody>
      </p:sp>
    </p:spTree>
    <p:extLst>
      <p:ext uri="{BB962C8B-B14F-4D97-AF65-F5344CB8AC3E}">
        <p14:creationId xmlns:p14="http://schemas.microsoft.com/office/powerpoint/2010/main" val="311225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217</Words>
  <Application>Microsoft Office PowerPoint</Application>
  <PresentationFormat>ワイド画面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陽斗 山﨑</dc:creator>
  <cp:lastModifiedBy>陽斗 山﨑</cp:lastModifiedBy>
  <cp:revision>1</cp:revision>
  <dcterms:created xsi:type="dcterms:W3CDTF">2023-10-27T13:53:23Z</dcterms:created>
  <dcterms:modified xsi:type="dcterms:W3CDTF">2023-10-27T14:52:42Z</dcterms:modified>
</cp:coreProperties>
</file>