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83" r:id="rId20"/>
    <p:sldId id="276" r:id="rId21"/>
    <p:sldId id="280" r:id="rId22"/>
    <p:sldId id="277" r:id="rId23"/>
    <p:sldId id="281" r:id="rId24"/>
    <p:sldId id="282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d63ee47c6b128070b08d3cae347edf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2438cabdf8fb6ca48488325f9cfebba7" TargetMode="External"/><Relationship Id="rId2" Type="http://schemas.openxmlformats.org/officeDocument/2006/relationships/hyperlink" Target="https://github.com/umbalaconmeogia/yii2-rbac-tutorial/commit/70eb63d5e10ae66cbc5234c58032bf3bc09c508d#diff-a2e29ab3bdcd5e7f90c5acb8cdf420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c479012d1871688049bbb79f76cdbfa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ce5e4d8a4731344da9910ce8b078d39" TargetMode="External"/><Relationship Id="rId2" Type="http://schemas.openxmlformats.org/officeDocument/2006/relationships/hyperlink" Target="https://github.com/umbalaconmeogia/yii2-rbac-tutorial/commit/70eb63d5e10ae66cbc5234c58032bf3bc09c508d#diff-a44549116126efc70beb5f055a8016a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We concentrate into writing business code (do update post), leave privilege checking to the framework.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4674734"/>
          </a:xfrm>
        </p:spPr>
        <p:txBody>
          <a:bodyPr>
            <a:normAutofit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1021C7-EB41-4F2B-9B32-B2357535C196}"/>
              </a:ext>
            </a:extLst>
          </p:cNvPr>
          <p:cNvSpPr txBox="1"/>
          <p:nvPr/>
        </p:nvSpPr>
        <p:spPr>
          <a:xfrm>
            <a:off x="8442664" y="498037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6546C0-2E06-433B-BA4C-AF19E1347677}"/>
              </a:ext>
            </a:extLst>
          </p:cNvPr>
          <p:cNvSpPr txBox="1"/>
          <p:nvPr/>
        </p:nvSpPr>
        <p:spPr>
          <a:xfrm>
            <a:off x="949909" y="6082173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</a:t>
            </a:r>
            <a:r>
              <a:rPr kumimoji="1" lang="ja-JP" altLang="en-US" dirty="0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Code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415FD-08F5-4AB8-A81E-39CC32F14C98}"/>
              </a:ext>
            </a:extLst>
          </p:cNvPr>
          <p:cNvSpPr txBox="1"/>
          <p:nvPr/>
        </p:nvSpPr>
        <p:spPr>
          <a:xfrm>
            <a:off x="6096000" y="6102377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A5E8-81ED-4AE4-845C-3A2CCBC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Demo system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880B9-BB04-4EEB-8706-506E6A7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613F09-77B0-48E7-B6FA-31FF3A41DBE1}"/>
              </a:ext>
            </a:extLst>
          </p:cNvPr>
          <p:cNvSpPr txBox="1"/>
          <p:nvPr/>
        </p:nvSpPr>
        <p:spPr>
          <a:xfrm>
            <a:off x="902516" y="1513694"/>
            <a:ext cx="51934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setup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Install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depencencies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 install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database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migrate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sample data for user and post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initial-data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551094-E5B7-41F7-8EEB-3DB2CA256E47}"/>
              </a:ext>
            </a:extLst>
          </p:cNvPr>
          <p:cNvSpPr txBox="1"/>
          <p:nvPr/>
        </p:nvSpPr>
        <p:spPr>
          <a:xfrm>
            <a:off x="902516" y="3324296"/>
            <a:ext cx="519348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system has two users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password1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Normal user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user2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password2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7B340-BE6A-4004-A9F8-A61FE3C08E0E}"/>
              </a:ext>
            </a:extLst>
          </p:cNvPr>
          <p:cNvSpPr txBox="1"/>
          <p:nvPr/>
        </p:nvSpPr>
        <p:spPr>
          <a:xfrm>
            <a:off x="7901126" y="5903650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6326200-1A9E-42B0-9E40-97C5A5563F01}"/>
              </a:ext>
            </a:extLst>
          </p:cNvPr>
          <p:cNvSpPr/>
          <p:nvPr/>
        </p:nvSpPr>
        <p:spPr>
          <a:xfrm>
            <a:off x="5862961" y="4115530"/>
            <a:ext cx="2872668" cy="750226"/>
          </a:xfrm>
          <a:prstGeom prst="wedgeRectCallout">
            <a:avLst>
              <a:gd name="adj1" fmla="val -87674"/>
              <a:gd name="adj2" fmla="val 1079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‘roles’ is </a:t>
            </a:r>
            <a:r>
              <a:rPr kumimoji="1" lang="en-US" altLang="ja-JP" dirty="0" err="1">
                <a:solidFill>
                  <a:srgbClr val="FF0000"/>
                </a:solidFill>
              </a:rPr>
              <a:t>ACF</a:t>
            </a:r>
            <a:r>
              <a:rPr kumimoji="1" lang="en-US" altLang="ja-JP" dirty="0">
                <a:solidFill>
                  <a:srgbClr val="FF0000"/>
                </a:solidFill>
              </a:rPr>
              <a:t> keyword, not relate to </a:t>
            </a:r>
            <a:r>
              <a:rPr kumimoji="1" lang="en-US" altLang="ja-JP" dirty="0" err="1">
                <a:solidFill>
                  <a:srgbClr val="FF0000"/>
                </a:solidFill>
              </a:rPr>
              <a:t>RBAC</a:t>
            </a:r>
            <a:r>
              <a:rPr kumimoji="1" lang="en-US" altLang="ja-JP" dirty="0">
                <a:solidFill>
                  <a:srgbClr val="FF0000"/>
                </a:solidFill>
              </a:rPr>
              <a:t> role concept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F3A54DB-0C3F-403D-B571-7CC7420AE465}"/>
              </a:ext>
            </a:extLst>
          </p:cNvPr>
          <p:cNvSpPr/>
          <p:nvPr/>
        </p:nvSpPr>
        <p:spPr>
          <a:xfrm>
            <a:off x="8735629" y="4942831"/>
            <a:ext cx="2872668" cy="750226"/>
          </a:xfrm>
          <a:prstGeom prst="wedgeRectCallout">
            <a:avLst>
              <a:gd name="adj1" fmla="val -185639"/>
              <a:gd name="adj2" fmla="val 132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This will be checked for both admin and author roles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19081-9074-42BD-B20B-A3E511A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</a:t>
            </a:r>
            <a:r>
              <a:rPr kumimoji="1" lang="en-US" altLang="ja-JP" dirty="0" err="1"/>
              <a:t>RBAC</a:t>
            </a:r>
            <a:r>
              <a:rPr kumimoji="1" lang="en-US" altLang="ja-JP" dirty="0"/>
              <a:t> used with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0697CD-FB8F-43EB-B034-5C20A6D3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D823B-DFC8-439D-9CF7-CE0A005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FAF3D-A40B-4A9E-90BA-2CD6FF4C5DA6}"/>
              </a:ext>
            </a:extLst>
          </p:cNvPr>
          <p:cNvSpPr txBox="1"/>
          <p:nvPr/>
        </p:nvSpPr>
        <p:spPr>
          <a:xfrm>
            <a:off x="8318377" y="15060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721D5-B564-4DD6-98BE-4FB6EF42A782}"/>
              </a:ext>
            </a:extLst>
          </p:cNvPr>
          <p:cNvSpPr txBox="1"/>
          <p:nvPr/>
        </p:nvSpPr>
        <p:spPr>
          <a:xfrm>
            <a:off x="8318377" y="3864751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ABD64-E1A6-4248-9D52-B26FA0A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menu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D51D2-429F-4457-836A-BECE2F9D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874701-763B-4AA7-A3E1-1E737D2F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21B7D-BC6C-4733-8478-5866FB8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buttons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C08F7A-2025-4E37-BD2F-B70E1C49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6FB86-6015-414E-86B8-9A7DCD3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1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6D461CE-56BA-452E-8234-982C5816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2927</Words>
  <Application>Microsoft Office PowerPoint</Application>
  <PresentationFormat>ワイド画面</PresentationFormat>
  <Paragraphs>376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Demo system</vt:lpstr>
      <vt:lpstr>Access control on actions (using ACF)</vt:lpstr>
      <vt:lpstr>Demo of RBAC used with ACF</vt:lpstr>
      <vt:lpstr>Access control applied on UI</vt:lpstr>
      <vt:lpstr>Demo of menu</vt:lpstr>
      <vt:lpstr>Demo of buttons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95</cp:revision>
  <dcterms:created xsi:type="dcterms:W3CDTF">2015-12-11T07:38:00Z</dcterms:created>
  <dcterms:modified xsi:type="dcterms:W3CDTF">2020-03-13T02:06:15Z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