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71" r:id="rId2"/>
    <p:sldId id="256" r:id="rId3"/>
    <p:sldId id="280" r:id="rId4"/>
    <p:sldId id="331" r:id="rId5"/>
    <p:sldId id="281" r:id="rId6"/>
    <p:sldId id="335" r:id="rId7"/>
    <p:sldId id="313" r:id="rId8"/>
    <p:sldId id="314" r:id="rId9"/>
    <p:sldId id="287" r:id="rId10"/>
    <p:sldId id="288" r:id="rId11"/>
    <p:sldId id="282" r:id="rId12"/>
    <p:sldId id="326" r:id="rId13"/>
    <p:sldId id="284" r:id="rId14"/>
    <p:sldId id="328" r:id="rId15"/>
    <p:sldId id="275" r:id="rId16"/>
    <p:sldId id="336" r:id="rId17"/>
    <p:sldId id="337" r:id="rId18"/>
    <p:sldId id="338" r:id="rId19"/>
    <p:sldId id="259" r:id="rId20"/>
    <p:sldId id="334" r:id="rId21"/>
    <p:sldId id="332" r:id="rId22"/>
    <p:sldId id="333" r:id="rId23"/>
    <p:sldId id="329" r:id="rId24"/>
    <p:sldId id="330" r:id="rId25"/>
    <p:sldId id="267" r:id="rId26"/>
    <p:sldId id="327" r:id="rId27"/>
    <p:sldId id="295" r:id="rId28"/>
    <p:sldId id="283" r:id="rId29"/>
    <p:sldId id="298" r:id="rId30"/>
    <p:sldId id="285" r:id="rId31"/>
    <p:sldId id="299" r:id="rId32"/>
    <p:sldId id="286" r:id="rId33"/>
    <p:sldId id="296" r:id="rId34"/>
    <p:sldId id="257" r:id="rId35"/>
    <p:sldId id="258" r:id="rId36"/>
    <p:sldId id="277" r:id="rId37"/>
    <p:sldId id="302" r:id="rId38"/>
    <p:sldId id="289" r:id="rId39"/>
    <p:sldId id="303" r:id="rId40"/>
    <p:sldId id="308" r:id="rId41"/>
    <p:sldId id="304" r:id="rId42"/>
    <p:sldId id="305" r:id="rId43"/>
    <p:sldId id="306" r:id="rId44"/>
    <p:sldId id="307" r:id="rId45"/>
    <p:sldId id="290" r:id="rId46"/>
    <p:sldId id="260" r:id="rId47"/>
    <p:sldId id="309" r:id="rId48"/>
    <p:sldId id="266" r:id="rId49"/>
    <p:sldId id="294" r:id="rId50"/>
    <p:sldId id="315" r:id="rId51"/>
    <p:sldId id="316" r:id="rId52"/>
    <p:sldId id="270" r:id="rId53"/>
    <p:sldId id="317" r:id="rId54"/>
    <p:sldId id="292" r:id="rId55"/>
    <p:sldId id="293" r:id="rId56"/>
    <p:sldId id="318" r:id="rId57"/>
    <p:sldId id="319" r:id="rId58"/>
    <p:sldId id="320" r:id="rId59"/>
    <p:sldId id="321" r:id="rId60"/>
    <p:sldId id="268" r:id="rId61"/>
    <p:sldId id="27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ayne" userId="S::benpayne@umbc.edu::b61ff11c-ba68-49af-b001-f9f234a6aca3" providerId="AD" clId="Web-{6C6B0FD6-95A5-47F3-FB85-9DF98F554AFC}"/>
    <pc:docChg chg="modSld">
      <pc:chgData name="Benjamin Payne" userId="S::benpayne@umbc.edu::b61ff11c-ba68-49af-b001-f9f234a6aca3" providerId="AD" clId="Web-{6C6B0FD6-95A5-47F3-FB85-9DF98F554AFC}" dt="2018-08-28T01:33:52.345" v="14" actId="20577"/>
      <pc:docMkLst>
        <pc:docMk/>
      </pc:docMkLst>
      <pc:sldChg chg="modSp">
        <pc:chgData name="Benjamin Payne" userId="S::benpayne@umbc.edu::b61ff11c-ba68-49af-b001-f9f234a6aca3" providerId="AD" clId="Web-{6C6B0FD6-95A5-47F3-FB85-9DF98F554AFC}" dt="2018-08-28T01:33:41.720" v="10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6C6B0FD6-95A5-47F3-FB85-9DF98F554AFC}" dt="2018-08-28T01:33:41.720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Benjamin Payne" userId="S::benpayne@umbc.edu::b61ff11c-ba68-49af-b001-f9f234a6aca3" providerId="AD" clId="Web-{6C6B0FD6-95A5-47F3-FB85-9DF98F554AFC}" dt="2018-08-28T01:33:50.970" v="12" actId="20577"/>
        <pc:sldMkLst>
          <pc:docMk/>
          <pc:sldMk cId="1324186380" sldId="264"/>
        </pc:sldMkLst>
        <pc:spChg chg="mod">
          <ac:chgData name="Benjamin Payne" userId="S::benpayne@umbc.edu::b61ff11c-ba68-49af-b001-f9f234a6aca3" providerId="AD" clId="Web-{6C6B0FD6-95A5-47F3-FB85-9DF98F554AFC}" dt="2018-08-28T01:33:50.970" v="12" actId="20577"/>
          <ac:spMkLst>
            <pc:docMk/>
            <pc:sldMk cId="1324186380" sldId="264"/>
            <ac:spMk id="2" creationId="{76EDF117-D161-4B73-A6A9-CE78BF672EEC}"/>
          </ac:spMkLst>
        </pc:spChg>
      </pc:sldChg>
    </pc:docChg>
  </pc:docChgLst>
  <pc:docChgLst>
    <pc:chgData name="Benjamin Payne" userId="S::benpayne@umbc.edu::b61ff11c-ba68-49af-b001-f9f234a6aca3" providerId="AD" clId="Web-{0FA30E4A-69E3-A15F-0E99-EBBB5E9B5D90}"/>
    <pc:docChg chg="addSld modSld sldOrd">
      <pc:chgData name="Benjamin Payne" userId="S::benpayne@umbc.edu::b61ff11c-ba68-49af-b001-f9f234a6aca3" providerId="AD" clId="Web-{0FA30E4A-69E3-A15F-0E99-EBBB5E9B5D90}" dt="2018-10-28T01:23:55.940" v="644"/>
      <pc:docMkLst>
        <pc:docMk/>
      </pc:docMkLst>
      <pc:sldChg chg="modSp">
        <pc:chgData name="Benjamin Payne" userId="S::benpayne@umbc.edu::b61ff11c-ba68-49af-b001-f9f234a6aca3" providerId="AD" clId="Web-{0FA30E4A-69E3-A15F-0E99-EBBB5E9B5D90}" dt="2018-10-28T01:10:07.860" v="416" actId="20577"/>
        <pc:sldMkLst>
          <pc:docMk/>
          <pc:sldMk cId="3071086317" sldId="258"/>
        </pc:sldMkLst>
        <pc:spChg chg="mod">
          <ac:chgData name="Benjamin Payne" userId="S::benpayne@umbc.edu::b61ff11c-ba68-49af-b001-f9f234a6aca3" providerId="AD" clId="Web-{0FA30E4A-69E3-A15F-0E99-EBBB5E9B5D90}" dt="2018-10-28T01:09:38.906" v="395" actId="20577"/>
          <ac:spMkLst>
            <pc:docMk/>
            <pc:sldMk cId="3071086317" sldId="258"/>
            <ac:spMk id="2" creationId="{FEB2465D-D8BD-4269-9187-B873D1E46C11}"/>
          </ac:spMkLst>
        </pc:spChg>
        <pc:spChg chg="mod">
          <ac:chgData name="Benjamin Payne" userId="S::benpayne@umbc.edu::b61ff11c-ba68-49af-b001-f9f234a6aca3" providerId="AD" clId="Web-{0FA30E4A-69E3-A15F-0E99-EBBB5E9B5D90}" dt="2018-10-28T01:10:07.860" v="416" actId="20577"/>
          <ac:spMkLst>
            <pc:docMk/>
            <pc:sldMk cId="3071086317" sldId="258"/>
            <ac:spMk id="3" creationId="{F44A679E-9989-49ED-BE12-6400394FA0A1}"/>
          </ac:spMkLst>
        </pc:spChg>
      </pc:sldChg>
      <pc:sldChg chg="ord">
        <pc:chgData name="Benjamin Payne" userId="S::benpayne@umbc.edu::b61ff11c-ba68-49af-b001-f9f234a6aca3" providerId="AD" clId="Web-{0FA30E4A-69E3-A15F-0E99-EBBB5E9B5D90}" dt="2018-10-28T01:22:45.704" v="638"/>
        <pc:sldMkLst>
          <pc:docMk/>
          <pc:sldMk cId="1395847134" sldId="260"/>
        </pc:sldMkLst>
      </pc:sldChg>
      <pc:sldChg chg="ord">
        <pc:chgData name="Benjamin Payne" userId="S::benpayne@umbc.edu::b61ff11c-ba68-49af-b001-f9f234a6aca3" providerId="AD" clId="Web-{0FA30E4A-69E3-A15F-0E99-EBBB5E9B5D90}" dt="2018-10-28T01:23:55.940" v="644"/>
        <pc:sldMkLst>
          <pc:docMk/>
          <pc:sldMk cId="1006598397" sldId="262"/>
        </pc:sldMkLst>
      </pc:sldChg>
      <pc:sldChg chg="ord">
        <pc:chgData name="Benjamin Payne" userId="S::benpayne@umbc.edu::b61ff11c-ba68-49af-b001-f9f234a6aca3" providerId="AD" clId="Web-{0FA30E4A-69E3-A15F-0E99-EBBB5E9B5D90}" dt="2018-10-28T01:17:25.739" v="530"/>
        <pc:sldMkLst>
          <pc:docMk/>
          <pc:sldMk cId="3104543367" sldId="266"/>
        </pc:sldMkLst>
      </pc:sldChg>
      <pc:sldChg chg="ord">
        <pc:chgData name="Benjamin Payne" userId="S::benpayne@umbc.edu::b61ff11c-ba68-49af-b001-f9f234a6aca3" providerId="AD" clId="Web-{0FA30E4A-69E3-A15F-0E99-EBBB5E9B5D90}" dt="2018-10-28T01:18:54.383" v="538"/>
        <pc:sldMkLst>
          <pc:docMk/>
          <pc:sldMk cId="1665147963" sldId="268"/>
        </pc:sldMkLst>
      </pc:sldChg>
      <pc:sldChg chg="ord">
        <pc:chgData name="Benjamin Payne" userId="S::benpayne@umbc.edu::b61ff11c-ba68-49af-b001-f9f234a6aca3" providerId="AD" clId="Web-{0FA30E4A-69E3-A15F-0E99-EBBB5E9B5D90}" dt="2018-10-28T01:21:35.935" v="624"/>
        <pc:sldMkLst>
          <pc:docMk/>
          <pc:sldMk cId="1055955425" sldId="270"/>
        </pc:sldMkLst>
      </pc:sldChg>
      <pc:sldChg chg="ord">
        <pc:chgData name="Benjamin Payne" userId="S::benpayne@umbc.edu::b61ff11c-ba68-49af-b001-f9f234a6aca3" providerId="AD" clId="Web-{0FA30E4A-69E3-A15F-0E99-EBBB5E9B5D90}" dt="2018-10-28T01:17:40.459" v="531"/>
        <pc:sldMkLst>
          <pc:docMk/>
          <pc:sldMk cId="4284726352" sldId="272"/>
        </pc:sldMkLst>
      </pc:sldChg>
      <pc:sldChg chg="modSp">
        <pc:chgData name="Benjamin Payne" userId="S::benpayne@umbc.edu::b61ff11c-ba68-49af-b001-f9f234a6aca3" providerId="AD" clId="Web-{0FA30E4A-69E3-A15F-0E99-EBBB5E9B5D90}" dt="2018-10-28T01:11:30.566" v="437" actId="20577"/>
        <pc:sldMkLst>
          <pc:docMk/>
          <pc:sldMk cId="614301557" sldId="276"/>
        </pc:sldMkLst>
        <pc:spChg chg="mod">
          <ac:chgData name="Benjamin Payne" userId="S::benpayne@umbc.edu::b61ff11c-ba68-49af-b001-f9f234a6aca3" providerId="AD" clId="Web-{0FA30E4A-69E3-A15F-0E99-EBBB5E9B5D90}" dt="2018-10-28T01:11:30.566" v="437" actId="20577"/>
          <ac:spMkLst>
            <pc:docMk/>
            <pc:sldMk cId="614301557" sldId="276"/>
            <ac:spMk id="2" creationId="{F487679C-C52F-4487-B47E-4024F0BEFABF}"/>
          </ac:spMkLst>
        </pc:spChg>
      </pc:sldChg>
      <pc:sldChg chg="modSp">
        <pc:chgData name="Benjamin Payne" userId="S::benpayne@umbc.edu::b61ff11c-ba68-49af-b001-f9f234a6aca3" providerId="AD" clId="Web-{0FA30E4A-69E3-A15F-0E99-EBBB5E9B5D90}" dt="2018-10-28T01:10:22.751" v="426" actId="20577"/>
        <pc:sldMkLst>
          <pc:docMk/>
          <pc:sldMk cId="1660435875" sldId="277"/>
        </pc:sldMkLst>
        <pc:spChg chg="mod">
          <ac:chgData name="Benjamin Payne" userId="S::benpayne@umbc.edu::b61ff11c-ba68-49af-b001-f9f234a6aca3" providerId="AD" clId="Web-{0FA30E4A-69E3-A15F-0E99-EBBB5E9B5D90}" dt="2018-10-28T01:10:22.751" v="426" actId="20577"/>
          <ac:spMkLst>
            <pc:docMk/>
            <pc:sldMk cId="1660435875" sldId="277"/>
            <ac:spMk id="2" creationId="{F36BAEE5-586F-4F90-9D14-DB8830007696}"/>
          </ac:spMkLst>
        </pc:spChg>
        <pc:spChg chg="mod">
          <ac:chgData name="Benjamin Payne" userId="S::benpayne@umbc.edu::b61ff11c-ba68-49af-b001-f9f234a6aca3" providerId="AD" clId="Web-{0FA30E4A-69E3-A15F-0E99-EBBB5E9B5D90}" dt="2018-10-28T00:56:14.253" v="253" actId="20577"/>
          <ac:spMkLst>
            <pc:docMk/>
            <pc:sldMk cId="1660435875" sldId="277"/>
            <ac:spMk id="3" creationId="{A6258B34-AC27-4B95-87B4-5CAB57D80D4D}"/>
          </ac:spMkLst>
        </pc:spChg>
      </pc:sldChg>
      <pc:sldChg chg="modSp">
        <pc:chgData name="Benjamin Payne" userId="S::benpayne@umbc.edu::b61ff11c-ba68-49af-b001-f9f234a6aca3" providerId="AD" clId="Web-{0FA30E4A-69E3-A15F-0E99-EBBB5E9B5D90}" dt="2018-10-28T01:13:59.196" v="474" actId="20577"/>
        <pc:sldMkLst>
          <pc:docMk/>
          <pc:sldMk cId="3459735214" sldId="284"/>
        </pc:sldMkLst>
        <pc:spChg chg="mod">
          <ac:chgData name="Benjamin Payne" userId="S::benpayne@umbc.edu::b61ff11c-ba68-49af-b001-f9f234a6aca3" providerId="AD" clId="Web-{0FA30E4A-69E3-A15F-0E99-EBBB5E9B5D90}" dt="2018-10-28T01:13:59.196" v="474" actId="20577"/>
          <ac:spMkLst>
            <pc:docMk/>
            <pc:sldMk cId="3459735214" sldId="284"/>
            <ac:spMk id="3" creationId="{22764109-BE19-4F7A-9AC8-49E2120FB090}"/>
          </ac:spMkLst>
        </pc:spChg>
      </pc:sldChg>
      <pc:sldChg chg="modSp new ord">
        <pc:chgData name="Benjamin Payne" userId="S::benpayne@umbc.edu::b61ff11c-ba68-49af-b001-f9f234a6aca3" providerId="AD" clId="Web-{0FA30E4A-69E3-A15F-0E99-EBBB5E9B5D90}" dt="2018-10-28T00:56:53.786" v="264"/>
        <pc:sldMkLst>
          <pc:docMk/>
          <pc:sldMk cId="2164281813" sldId="285"/>
        </pc:sldMkLst>
        <pc:spChg chg="mod">
          <ac:chgData name="Benjamin Payne" userId="S::benpayne@umbc.edu::b61ff11c-ba68-49af-b001-f9f234a6aca3" providerId="AD" clId="Web-{0FA30E4A-69E3-A15F-0E99-EBBB5E9B5D90}" dt="2018-10-28T00:41:36.019" v="242" actId="20577"/>
          <ac:spMkLst>
            <pc:docMk/>
            <pc:sldMk cId="2164281813" sldId="285"/>
            <ac:spMk id="2" creationId="{8FF76D78-7C73-4B7B-BD66-202F9418DA97}"/>
          </ac:spMkLst>
        </pc:spChg>
        <pc:spChg chg="mod">
          <ac:chgData name="Benjamin Payne" userId="S::benpayne@umbc.edu::b61ff11c-ba68-49af-b001-f9f234a6aca3" providerId="AD" clId="Web-{0FA30E4A-69E3-A15F-0E99-EBBB5E9B5D90}" dt="2018-10-28T00:33:45.300" v="238" actId="20577"/>
          <ac:spMkLst>
            <pc:docMk/>
            <pc:sldMk cId="2164281813" sldId="285"/>
            <ac:spMk id="3" creationId="{CE30273A-0A7F-4BE9-B3B5-8116EE380EA2}"/>
          </ac:spMkLst>
        </pc:spChg>
      </pc:sldChg>
      <pc:sldChg chg="modSp new">
        <pc:chgData name="Benjamin Payne" userId="S::benpayne@umbc.edu::b61ff11c-ba68-49af-b001-f9f234a6aca3" providerId="AD" clId="Web-{0FA30E4A-69E3-A15F-0E99-EBBB5E9B5D90}" dt="2018-10-28T00:57:40.271" v="277" actId="20577"/>
        <pc:sldMkLst>
          <pc:docMk/>
          <pc:sldMk cId="1932842075" sldId="286"/>
        </pc:sldMkLst>
        <pc:spChg chg="mod">
          <ac:chgData name="Benjamin Payne" userId="S::benpayne@umbc.edu::b61ff11c-ba68-49af-b001-f9f234a6aca3" providerId="AD" clId="Web-{0FA30E4A-69E3-A15F-0E99-EBBB5E9B5D90}" dt="2018-10-28T00:57:26.849" v="274" actId="20577"/>
          <ac:spMkLst>
            <pc:docMk/>
            <pc:sldMk cId="1932842075" sldId="286"/>
            <ac:spMk id="2" creationId="{0BA81B2E-34A4-49E6-8E57-4DFBAE88955D}"/>
          </ac:spMkLst>
        </pc:spChg>
        <pc:spChg chg="mod">
          <ac:chgData name="Benjamin Payne" userId="S::benpayne@umbc.edu::b61ff11c-ba68-49af-b001-f9f234a6aca3" providerId="AD" clId="Web-{0FA30E4A-69E3-A15F-0E99-EBBB5E9B5D90}" dt="2018-10-28T00:57:40.271" v="277" actId="20577"/>
          <ac:spMkLst>
            <pc:docMk/>
            <pc:sldMk cId="1932842075" sldId="286"/>
            <ac:spMk id="3" creationId="{96AA1331-9962-427A-AE63-938180EF3CB6}"/>
          </ac:spMkLst>
        </pc:spChg>
      </pc:sldChg>
      <pc:sldChg chg="modSp new">
        <pc:chgData name="Benjamin Payne" userId="S::benpayne@umbc.edu::b61ff11c-ba68-49af-b001-f9f234a6aca3" providerId="AD" clId="Web-{0FA30E4A-69E3-A15F-0E99-EBBB5E9B5D90}" dt="2018-10-28T01:04:46.234" v="346" actId="20577"/>
        <pc:sldMkLst>
          <pc:docMk/>
          <pc:sldMk cId="888942213" sldId="287"/>
        </pc:sldMkLst>
        <pc:spChg chg="mod">
          <ac:chgData name="Benjamin Payne" userId="S::benpayne@umbc.edu::b61ff11c-ba68-49af-b001-f9f234a6aca3" providerId="AD" clId="Web-{0FA30E4A-69E3-A15F-0E99-EBBB5E9B5D90}" dt="2018-10-28T00:59:02.808" v="287" actId="20577"/>
          <ac:spMkLst>
            <pc:docMk/>
            <pc:sldMk cId="888942213" sldId="287"/>
            <ac:spMk id="2" creationId="{8EE196C9-B280-431D-81A5-F631C4EEA30D}"/>
          </ac:spMkLst>
        </pc:spChg>
        <pc:spChg chg="mod">
          <ac:chgData name="Benjamin Payne" userId="S::benpayne@umbc.edu::b61ff11c-ba68-49af-b001-f9f234a6aca3" providerId="AD" clId="Web-{0FA30E4A-69E3-A15F-0E99-EBBB5E9B5D90}" dt="2018-10-28T01:04:46.234" v="346" actId="20577"/>
          <ac:spMkLst>
            <pc:docMk/>
            <pc:sldMk cId="888942213" sldId="287"/>
            <ac:spMk id="3" creationId="{9449A46C-9196-4419-BA35-034D53C5E772}"/>
          </ac:spMkLst>
        </pc:spChg>
      </pc:sldChg>
      <pc:sldChg chg="modSp new">
        <pc:chgData name="Benjamin Payne" userId="S::benpayne@umbc.edu::b61ff11c-ba68-49af-b001-f9f234a6aca3" providerId="AD" clId="Web-{0FA30E4A-69E3-A15F-0E99-EBBB5E9B5D90}" dt="2018-10-28T01:08:57.264" v="385" actId="20577"/>
        <pc:sldMkLst>
          <pc:docMk/>
          <pc:sldMk cId="3091427034" sldId="288"/>
        </pc:sldMkLst>
        <pc:spChg chg="mod">
          <ac:chgData name="Benjamin Payne" userId="S::benpayne@umbc.edu::b61ff11c-ba68-49af-b001-f9f234a6aca3" providerId="AD" clId="Web-{0FA30E4A-69E3-A15F-0E99-EBBB5E9B5D90}" dt="2018-10-28T01:08:57.264" v="385" actId="20577"/>
          <ac:spMkLst>
            <pc:docMk/>
            <pc:sldMk cId="3091427034" sldId="288"/>
            <ac:spMk id="2" creationId="{9E2E5C11-528E-42A0-9F75-5A8EDCA549DB}"/>
          </ac:spMkLst>
        </pc:spChg>
        <pc:spChg chg="mod">
          <ac:chgData name="Benjamin Payne" userId="S::benpayne@umbc.edu::b61ff11c-ba68-49af-b001-f9f234a6aca3" providerId="AD" clId="Web-{0FA30E4A-69E3-A15F-0E99-EBBB5E9B5D90}" dt="2018-10-28T01:05:07.954" v="357" actId="20577"/>
          <ac:spMkLst>
            <pc:docMk/>
            <pc:sldMk cId="3091427034" sldId="288"/>
            <ac:spMk id="3" creationId="{2EDA9882-FBEF-4134-9154-BA56CD0370D1}"/>
          </ac:spMkLst>
        </pc:spChg>
      </pc:sldChg>
      <pc:sldChg chg="modSp new">
        <pc:chgData name="Benjamin Payne" userId="S::benpayne@umbc.edu::b61ff11c-ba68-49af-b001-f9f234a6aca3" providerId="AD" clId="Web-{0FA30E4A-69E3-A15F-0E99-EBBB5E9B5D90}" dt="2018-10-28T01:14:39.619" v="508" actId="20577"/>
        <pc:sldMkLst>
          <pc:docMk/>
          <pc:sldMk cId="342686067" sldId="289"/>
        </pc:sldMkLst>
        <pc:spChg chg="mod">
          <ac:chgData name="Benjamin Payne" userId="S::benpayne@umbc.edu::b61ff11c-ba68-49af-b001-f9f234a6aca3" providerId="AD" clId="Web-{0FA30E4A-69E3-A15F-0E99-EBBB5E9B5D90}" dt="2018-10-28T01:13:41.492" v="470" actId="20577"/>
          <ac:spMkLst>
            <pc:docMk/>
            <pc:sldMk cId="342686067" sldId="289"/>
            <ac:spMk id="2" creationId="{6B1BC14A-BB2B-4E00-AF8C-61475996ED45}"/>
          </ac:spMkLst>
        </pc:spChg>
        <pc:spChg chg="mod">
          <ac:chgData name="Benjamin Payne" userId="S::benpayne@umbc.edu::b61ff11c-ba68-49af-b001-f9f234a6aca3" providerId="AD" clId="Web-{0FA30E4A-69E3-A15F-0E99-EBBB5E9B5D90}" dt="2018-10-28T01:14:39.619" v="508" actId="20577"/>
          <ac:spMkLst>
            <pc:docMk/>
            <pc:sldMk cId="342686067" sldId="289"/>
            <ac:spMk id="3" creationId="{3B95B259-FD4A-49F7-8E0B-3A2AC39481F3}"/>
          </ac:spMkLst>
        </pc:spChg>
      </pc:sldChg>
      <pc:sldChg chg="modSp add ord replId">
        <pc:chgData name="Benjamin Payne" userId="S::benpayne@umbc.edu::b61ff11c-ba68-49af-b001-f9f234a6aca3" providerId="AD" clId="Web-{0FA30E4A-69E3-A15F-0E99-EBBB5E9B5D90}" dt="2018-10-28T01:19:24.447" v="549" actId="20577"/>
        <pc:sldMkLst>
          <pc:docMk/>
          <pc:sldMk cId="1652504141" sldId="290"/>
        </pc:sldMkLst>
        <pc:spChg chg="mod">
          <ac:chgData name="Benjamin Payne" userId="S::benpayne@umbc.edu::b61ff11c-ba68-49af-b001-f9f234a6aca3" providerId="AD" clId="Web-{0FA30E4A-69E3-A15F-0E99-EBBB5E9B5D90}" dt="2018-10-28T01:19:24.447" v="549" actId="20577"/>
          <ac:spMkLst>
            <pc:docMk/>
            <pc:sldMk cId="1652504141" sldId="290"/>
            <ac:spMk id="3" creationId="{22764109-BE19-4F7A-9AC8-49E2120FB090}"/>
          </ac:spMkLst>
        </pc:spChg>
      </pc:sldChg>
      <pc:sldChg chg="modSp add ord replId">
        <pc:chgData name="Benjamin Payne" userId="S::benpayne@umbc.edu::b61ff11c-ba68-49af-b001-f9f234a6aca3" providerId="AD" clId="Web-{0FA30E4A-69E3-A15F-0E99-EBBB5E9B5D90}" dt="2018-10-28T01:21:10.997" v="622" actId="20577"/>
        <pc:sldMkLst>
          <pc:docMk/>
          <pc:sldMk cId="12739597" sldId="291"/>
        </pc:sldMkLst>
        <pc:spChg chg="mod">
          <ac:chgData name="Benjamin Payne" userId="S::benpayne@umbc.edu::b61ff11c-ba68-49af-b001-f9f234a6aca3" providerId="AD" clId="Web-{0FA30E4A-69E3-A15F-0E99-EBBB5E9B5D90}" dt="2018-10-28T01:21:10.997" v="622" actId="20577"/>
          <ac:spMkLst>
            <pc:docMk/>
            <pc:sldMk cId="12739597" sldId="291"/>
            <ac:spMk id="3" creationId="{22764109-BE19-4F7A-9AC8-49E2120FB090}"/>
          </ac:spMkLst>
        </pc:spChg>
      </pc:sldChg>
      <pc:sldChg chg="modSp new">
        <pc:chgData name="Benjamin Payne" userId="S::benpayne@umbc.edu::b61ff11c-ba68-49af-b001-f9f234a6aca3" providerId="AD" clId="Web-{0FA30E4A-69E3-A15F-0E99-EBBB5E9B5D90}" dt="2018-10-28T01:19:42.478" v="572" actId="20577"/>
        <pc:sldMkLst>
          <pc:docMk/>
          <pc:sldMk cId="1183279402" sldId="292"/>
        </pc:sldMkLst>
        <pc:spChg chg="mod">
          <ac:chgData name="Benjamin Payne" userId="S::benpayne@umbc.edu::b61ff11c-ba68-49af-b001-f9f234a6aca3" providerId="AD" clId="Web-{0FA30E4A-69E3-A15F-0E99-EBBB5E9B5D90}" dt="2018-10-28T01:19:14.665" v="542" actId="20577"/>
          <ac:spMkLst>
            <pc:docMk/>
            <pc:sldMk cId="1183279402" sldId="292"/>
            <ac:spMk id="2" creationId="{0188F1C5-00B2-4AB6-A64E-B8ABA6D66261}"/>
          </ac:spMkLst>
        </pc:spChg>
        <pc:spChg chg="mod">
          <ac:chgData name="Benjamin Payne" userId="S::benpayne@umbc.edu::b61ff11c-ba68-49af-b001-f9f234a6aca3" providerId="AD" clId="Web-{0FA30E4A-69E3-A15F-0E99-EBBB5E9B5D90}" dt="2018-10-28T01:19:42.478" v="572" actId="20577"/>
          <ac:spMkLst>
            <pc:docMk/>
            <pc:sldMk cId="1183279402" sldId="292"/>
            <ac:spMk id="3" creationId="{E7859E3D-2A64-448A-A110-7790875B11AC}"/>
          </ac:spMkLst>
        </pc:spChg>
      </pc:sldChg>
      <pc:sldChg chg="modSp new">
        <pc:chgData name="Benjamin Payne" userId="S::benpayne@umbc.edu::b61ff11c-ba68-49af-b001-f9f234a6aca3" providerId="AD" clId="Web-{0FA30E4A-69E3-A15F-0E99-EBBB5E9B5D90}" dt="2018-10-28T01:20:13.729" v="595" actId="20577"/>
        <pc:sldMkLst>
          <pc:docMk/>
          <pc:sldMk cId="3808212163" sldId="293"/>
        </pc:sldMkLst>
        <pc:spChg chg="mod">
          <ac:chgData name="Benjamin Payne" userId="S::benpayne@umbc.edu::b61ff11c-ba68-49af-b001-f9f234a6aca3" providerId="AD" clId="Web-{0FA30E4A-69E3-A15F-0E99-EBBB5E9B5D90}" dt="2018-10-28T01:20:13.729" v="595" actId="20577"/>
          <ac:spMkLst>
            <pc:docMk/>
            <pc:sldMk cId="3808212163" sldId="293"/>
            <ac:spMk id="2" creationId="{3B0B1CB1-6F40-42B9-8122-B3D9779649E3}"/>
          </ac:spMkLst>
        </pc:spChg>
      </pc:sldChg>
      <pc:sldChg chg="modSp new ord">
        <pc:chgData name="Benjamin Payne" userId="S::benpayne@umbc.edu::b61ff11c-ba68-49af-b001-f9f234a6aca3" providerId="AD" clId="Web-{0FA30E4A-69E3-A15F-0E99-EBBB5E9B5D90}" dt="2018-10-28T01:21:59.545" v="635" actId="20577"/>
        <pc:sldMkLst>
          <pc:docMk/>
          <pc:sldMk cId="3523849091" sldId="294"/>
        </pc:sldMkLst>
        <pc:spChg chg="mod">
          <ac:chgData name="Benjamin Payne" userId="S::benpayne@umbc.edu::b61ff11c-ba68-49af-b001-f9f234a6aca3" providerId="AD" clId="Web-{0FA30E4A-69E3-A15F-0E99-EBBB5E9B5D90}" dt="2018-10-28T01:21:59.545" v="635" actId="20577"/>
          <ac:spMkLst>
            <pc:docMk/>
            <pc:sldMk cId="3523849091" sldId="294"/>
            <ac:spMk id="2" creationId="{8E333855-B55A-4E37-8778-5EDB5FD6EA26}"/>
          </ac:spMkLst>
        </pc:spChg>
      </pc:sldChg>
    </pc:docChg>
  </pc:docChgLst>
  <pc:docChgLst>
    <pc:chgData name="Benjamin Payne" userId="S::benpayne@umbc.edu::b61ff11c-ba68-49af-b001-f9f234a6aca3" providerId="AD" clId="Web-{25D27FBC-A846-A017-A16F-DCBDA9EA66A8}"/>
    <pc:docChg chg="addSld modSld">
      <pc:chgData name="Benjamin Payne" userId="S::benpayne@umbc.edu::b61ff11c-ba68-49af-b001-f9f234a6aca3" providerId="AD" clId="Web-{25D27FBC-A846-A017-A16F-DCBDA9EA66A8}" dt="2018-09-15T18:38:02.787" v="74" actId="20577"/>
      <pc:docMkLst>
        <pc:docMk/>
      </pc:docMkLst>
      <pc:sldChg chg="modSp new">
        <pc:chgData name="Benjamin Payne" userId="S::benpayne@umbc.edu::b61ff11c-ba68-49af-b001-f9f234a6aca3" providerId="AD" clId="Web-{25D27FBC-A846-A017-A16F-DCBDA9EA66A8}" dt="2018-09-15T18:27:08.480" v="72" actId="20577"/>
        <pc:sldMkLst>
          <pc:docMk/>
          <pc:sldMk cId="723682162" sldId="267"/>
        </pc:sldMkLst>
        <pc:spChg chg="mod">
          <ac:chgData name="Benjamin Payne" userId="S::benpayne@umbc.edu::b61ff11c-ba68-49af-b001-f9f234a6aca3" providerId="AD" clId="Web-{25D27FBC-A846-A017-A16F-DCBDA9EA66A8}" dt="2018-09-15T18:22:02.217" v="38" actId="20577"/>
          <ac:spMkLst>
            <pc:docMk/>
            <pc:sldMk cId="723682162" sldId="267"/>
            <ac:spMk id="2" creationId="{7CEDCDCC-86CE-470E-A3BA-C46C329315A4}"/>
          </ac:spMkLst>
        </pc:spChg>
        <pc:spChg chg="mod">
          <ac:chgData name="Benjamin Payne" userId="S::benpayne@umbc.edu::b61ff11c-ba68-49af-b001-f9f234a6aca3" providerId="AD" clId="Web-{25D27FBC-A846-A017-A16F-DCBDA9EA66A8}" dt="2018-09-15T18:27:08.480" v="72" actId="20577"/>
          <ac:spMkLst>
            <pc:docMk/>
            <pc:sldMk cId="723682162" sldId="267"/>
            <ac:spMk id="3" creationId="{FFE4F0B5-717A-4993-8043-3E77D994D170}"/>
          </ac:spMkLst>
        </pc:spChg>
      </pc:sldChg>
    </pc:docChg>
  </pc:docChgLst>
  <pc:docChgLst>
    <pc:chgData name="Benjamin Payne" userId="S::benpayne@umbc.edu::b61ff11c-ba68-49af-b001-f9f234a6aca3" providerId="AD" clId="Web-{0FBAD825-E8B7-DBC4-DC8A-E66DD6A79411}"/>
    <pc:docChg chg="modSld">
      <pc:chgData name="Benjamin Payne" userId="S::benpayne@umbc.edu::b61ff11c-ba68-49af-b001-f9f234a6aca3" providerId="AD" clId="Web-{0FBAD825-E8B7-DBC4-DC8A-E66DD6A79411}" dt="2018-10-27T00:06:46.919" v="7" actId="20577"/>
      <pc:docMkLst>
        <pc:docMk/>
      </pc:docMkLst>
      <pc:sldChg chg="modSp">
        <pc:chgData name="Benjamin Payne" userId="S::benpayne@umbc.edu::b61ff11c-ba68-49af-b001-f9f234a6aca3" providerId="AD" clId="Web-{0FBAD825-E8B7-DBC4-DC8A-E66DD6A79411}" dt="2018-10-27T00:06:46.919" v="7" actId="20577"/>
        <pc:sldMkLst>
          <pc:docMk/>
          <pc:sldMk cId="1861439312" sldId="280"/>
        </pc:sldMkLst>
        <pc:spChg chg="mod">
          <ac:chgData name="Benjamin Payne" userId="S::benpayne@umbc.edu::b61ff11c-ba68-49af-b001-f9f234a6aca3" providerId="AD" clId="Web-{0FBAD825-E8B7-DBC4-DC8A-E66DD6A79411}" dt="2018-10-27T00:06:46.919" v="7" actId="20577"/>
          <ac:spMkLst>
            <pc:docMk/>
            <pc:sldMk cId="1861439312" sldId="280"/>
            <ac:spMk id="8" creationId="{F0C08DA1-AF5D-4335-95D4-F11853F8E213}"/>
          </ac:spMkLst>
        </pc:spChg>
      </pc:sldChg>
    </pc:docChg>
  </pc:docChgLst>
  <pc:docChgLst>
    <pc:chgData name="Benjamin Payne" userId="S::benpayne@umbc.edu::b61ff11c-ba68-49af-b001-f9f234a6aca3" providerId="AD" clId="Web-{CA2806F4-9806-93FA-5ABB-2D99C5821EC6}"/>
    <pc:docChg chg="modSld">
      <pc:chgData name="Benjamin Payne" userId="S::benpayne@umbc.edu::b61ff11c-ba68-49af-b001-f9f234a6aca3" providerId="AD" clId="Web-{CA2806F4-9806-93FA-5ABB-2D99C5821EC6}" dt="2018-10-14T20:03:19.295" v="7" actId="20577"/>
      <pc:docMkLst>
        <pc:docMk/>
      </pc:docMkLst>
      <pc:sldChg chg="modSp">
        <pc:chgData name="Benjamin Payne" userId="S::benpayne@umbc.edu::b61ff11c-ba68-49af-b001-f9f234a6aca3" providerId="AD" clId="Web-{CA2806F4-9806-93FA-5ABB-2D99C5821EC6}" dt="2018-10-14T20:03:19.295" v="6" actId="20577"/>
        <pc:sldMkLst>
          <pc:docMk/>
          <pc:sldMk cId="4284726352" sldId="272"/>
        </pc:sldMkLst>
        <pc:spChg chg="mod">
          <ac:chgData name="Benjamin Payne" userId="S::benpayne@umbc.edu::b61ff11c-ba68-49af-b001-f9f234a6aca3" providerId="AD" clId="Web-{CA2806F4-9806-93FA-5ABB-2D99C5821EC6}" dt="2018-10-14T20:03:19.295" v="6" actId="20577"/>
          <ac:spMkLst>
            <pc:docMk/>
            <pc:sldMk cId="4284726352" sldId="272"/>
            <ac:spMk id="3" creationId="{B4B0ACA0-11E2-4A94-B26F-51C2A3DBE445}"/>
          </ac:spMkLst>
        </pc:spChg>
      </pc:sldChg>
    </pc:docChg>
  </pc:docChgLst>
  <pc:docChgLst>
    <pc:chgData name="Benjamin Payne" userId="S::benpayne@umbc.edu::b61ff11c-ba68-49af-b001-f9f234a6aca3" providerId="AD" clId="Web-{9B271705-0D46-9974-3EC1-5B171D1BF8F8}"/>
    <pc:docChg chg="addSld modSld">
      <pc:chgData name="Benjamin Payne" userId="S::benpayne@umbc.edu::b61ff11c-ba68-49af-b001-f9f234a6aca3" providerId="AD" clId="Web-{9B271705-0D46-9974-3EC1-5B171D1BF8F8}" dt="2018-11-02T00:16:14.175" v="458" actId="20577"/>
      <pc:docMkLst>
        <pc:docMk/>
      </pc:docMkLst>
      <pc:sldChg chg="modSp">
        <pc:chgData name="Benjamin Payne" userId="S::benpayne@umbc.edu::b61ff11c-ba68-49af-b001-f9f234a6aca3" providerId="AD" clId="Web-{9B271705-0D46-9974-3EC1-5B171D1BF8F8}" dt="2018-11-01T23:30:42.686" v="392" actId="20577"/>
        <pc:sldMkLst>
          <pc:docMk/>
          <pc:sldMk cId="3104543367" sldId="266"/>
        </pc:sldMkLst>
        <pc:spChg chg="mod">
          <ac:chgData name="Benjamin Payne" userId="S::benpayne@umbc.edu::b61ff11c-ba68-49af-b001-f9f234a6aca3" providerId="AD" clId="Web-{9B271705-0D46-9974-3EC1-5B171D1BF8F8}" dt="2018-11-01T23:30:42.686" v="392" actId="20577"/>
          <ac:spMkLst>
            <pc:docMk/>
            <pc:sldMk cId="3104543367" sldId="266"/>
            <ac:spMk id="3" creationId="{291CE476-B323-4C08-9C79-98E543CB7DC8}"/>
          </ac:spMkLst>
        </pc:spChg>
      </pc:sldChg>
      <pc:sldChg chg="addSp modSp">
        <pc:chgData name="Benjamin Payne" userId="S::benpayne@umbc.edu::b61ff11c-ba68-49af-b001-f9f234a6aca3" providerId="AD" clId="Web-{9B271705-0D46-9974-3EC1-5B171D1BF8F8}" dt="2018-11-01T23:15:11.081" v="43" actId="20577"/>
        <pc:sldMkLst>
          <pc:docMk/>
          <pc:sldMk cId="2143148266" sldId="275"/>
        </pc:sldMkLst>
        <pc:spChg chg="add mod">
          <ac:chgData name="Benjamin Payne" userId="S::benpayne@umbc.edu::b61ff11c-ba68-49af-b001-f9f234a6aca3" providerId="AD" clId="Web-{9B271705-0D46-9974-3EC1-5B171D1BF8F8}" dt="2018-11-01T23:15:11.081" v="43" actId="20577"/>
          <ac:spMkLst>
            <pc:docMk/>
            <pc:sldMk cId="2143148266" sldId="275"/>
            <ac:spMk id="5" creationId="{8D81D885-2A3F-4412-8827-00E06814600E}"/>
          </ac:spMkLst>
        </pc:spChg>
      </pc:sldChg>
      <pc:sldChg chg="modSp">
        <pc:chgData name="Benjamin Payne" userId="S::benpayne@umbc.edu::b61ff11c-ba68-49af-b001-f9f234a6aca3" providerId="AD" clId="Web-{9B271705-0D46-9974-3EC1-5B171D1BF8F8}" dt="2018-11-01T23:30:52.436" v="397" actId="20577"/>
        <pc:sldMkLst>
          <pc:docMk/>
          <pc:sldMk cId="3523849091" sldId="294"/>
        </pc:sldMkLst>
        <pc:spChg chg="mod">
          <ac:chgData name="Benjamin Payne" userId="S::benpayne@umbc.edu::b61ff11c-ba68-49af-b001-f9f234a6aca3" providerId="AD" clId="Web-{9B271705-0D46-9974-3EC1-5B171D1BF8F8}" dt="2018-11-01T23:30:52.436" v="397" actId="20577"/>
          <ac:spMkLst>
            <pc:docMk/>
            <pc:sldMk cId="3523849091" sldId="294"/>
            <ac:spMk id="3" creationId="{FBB69668-9E6B-46FE-86A9-A503F9641DB9}"/>
          </ac:spMkLst>
        </pc:spChg>
      </pc:sldChg>
      <pc:sldChg chg="modSp">
        <pc:chgData name="Benjamin Payne" userId="S::benpayne@umbc.edu::b61ff11c-ba68-49af-b001-f9f234a6aca3" providerId="AD" clId="Web-{9B271705-0D46-9974-3EC1-5B171D1BF8F8}" dt="2018-11-01T23:31:18.764" v="399" actId="20577"/>
        <pc:sldMkLst>
          <pc:docMk/>
          <pc:sldMk cId="2457373318" sldId="321"/>
        </pc:sldMkLst>
        <pc:spChg chg="mod">
          <ac:chgData name="Benjamin Payne" userId="S::benpayne@umbc.edu::b61ff11c-ba68-49af-b001-f9f234a6aca3" providerId="AD" clId="Web-{9B271705-0D46-9974-3EC1-5B171D1BF8F8}" dt="2018-11-01T23:31:18.764" v="399" actId="20577"/>
          <ac:spMkLst>
            <pc:docMk/>
            <pc:sldMk cId="2457373318" sldId="321"/>
            <ac:spMk id="3" creationId="{D437F33B-A138-4DCE-85DF-4A008EAD06BC}"/>
          </ac:spMkLst>
        </pc:spChg>
      </pc:sldChg>
      <pc:sldChg chg="modSp new">
        <pc:chgData name="Benjamin Payne" userId="S::benpayne@umbc.edu::b61ff11c-ba68-49af-b001-f9f234a6aca3" providerId="AD" clId="Web-{9B271705-0D46-9974-3EC1-5B171D1BF8F8}" dt="2018-11-01T23:13:48.829" v="7" actId="20577"/>
        <pc:sldMkLst>
          <pc:docMk/>
          <pc:sldMk cId="2108070257" sldId="335"/>
        </pc:sldMkLst>
        <pc:spChg chg="mod">
          <ac:chgData name="Benjamin Payne" userId="S::benpayne@umbc.edu::b61ff11c-ba68-49af-b001-f9f234a6aca3" providerId="AD" clId="Web-{9B271705-0D46-9974-3EC1-5B171D1BF8F8}" dt="2018-11-01T23:13:48.641" v="1" actId="20577"/>
          <ac:spMkLst>
            <pc:docMk/>
            <pc:sldMk cId="2108070257" sldId="335"/>
            <ac:spMk id="2" creationId="{05A0193F-1867-4ED1-844D-D8077A4DB291}"/>
          </ac:spMkLst>
        </pc:spChg>
        <pc:spChg chg="mod">
          <ac:chgData name="Benjamin Payne" userId="S::benpayne@umbc.edu::b61ff11c-ba68-49af-b001-f9f234a6aca3" providerId="AD" clId="Web-{9B271705-0D46-9974-3EC1-5B171D1BF8F8}" dt="2018-11-01T23:13:48.829" v="7" actId="20577"/>
          <ac:spMkLst>
            <pc:docMk/>
            <pc:sldMk cId="2108070257" sldId="335"/>
            <ac:spMk id="3" creationId="{7AE404AD-3550-43FB-94F5-28EC7C35BFF9}"/>
          </ac:spMkLst>
        </pc:spChg>
      </pc:sldChg>
      <pc:sldChg chg="addSp modSp add replId">
        <pc:chgData name="Benjamin Payne" userId="S::benpayne@umbc.edu::b61ff11c-ba68-49af-b001-f9f234a6aca3" providerId="AD" clId="Web-{9B271705-0D46-9974-3EC1-5B171D1BF8F8}" dt="2018-11-01T23:17:41.425" v="338" actId="20577"/>
        <pc:sldMkLst>
          <pc:docMk/>
          <pc:sldMk cId="3347091172" sldId="336"/>
        </pc:sldMkLst>
        <pc:spChg chg="mod">
          <ac:chgData name="Benjamin Payne" userId="S::benpayne@umbc.edu::b61ff11c-ba68-49af-b001-f9f234a6aca3" providerId="AD" clId="Web-{9B271705-0D46-9974-3EC1-5B171D1BF8F8}" dt="2018-11-01T23:17:41.425" v="338" actId="20577"/>
          <ac:spMkLst>
            <pc:docMk/>
            <pc:sldMk cId="3347091172" sldId="336"/>
            <ac:spMk id="2" creationId="{FC2067B1-3F3A-426A-89D8-B36A5CD59278}"/>
          </ac:spMkLst>
        </pc:spChg>
        <pc:spChg chg="mod">
          <ac:chgData name="Benjamin Payne" userId="S::benpayne@umbc.edu::b61ff11c-ba68-49af-b001-f9f234a6aca3" providerId="AD" clId="Web-{9B271705-0D46-9974-3EC1-5B171D1BF8F8}" dt="2018-11-01T23:17:22.206" v="308" actId="20577"/>
          <ac:spMkLst>
            <pc:docMk/>
            <pc:sldMk cId="3347091172" sldId="336"/>
            <ac:spMk id="3" creationId="{91F85349-460C-4F05-9E5E-B8461C0BDC09}"/>
          </ac:spMkLst>
        </pc:spChg>
        <pc:spChg chg="add mod">
          <ac:chgData name="Benjamin Payne" userId="S::benpayne@umbc.edu::b61ff11c-ba68-49af-b001-f9f234a6aca3" providerId="AD" clId="Web-{9B271705-0D46-9974-3EC1-5B171D1BF8F8}" dt="2018-11-01T23:15:17.736" v="53" actId="20577"/>
          <ac:spMkLst>
            <pc:docMk/>
            <pc:sldMk cId="3347091172" sldId="336"/>
            <ac:spMk id="6" creationId="{CE8566FF-B45A-46A1-9D3F-9D78E2D4A65F}"/>
          </ac:spMkLst>
        </pc:spChg>
      </pc:sldChg>
      <pc:sldChg chg="modSp add replId">
        <pc:chgData name="Benjamin Payne" userId="S::benpayne@umbc.edu::b61ff11c-ba68-49af-b001-f9f234a6aca3" providerId="AD" clId="Web-{9B271705-0D46-9974-3EC1-5B171D1BF8F8}" dt="2018-11-02T00:16:12.847" v="456" actId="20577"/>
        <pc:sldMkLst>
          <pc:docMk/>
          <pc:sldMk cId="1792179708" sldId="337"/>
        </pc:sldMkLst>
        <pc:spChg chg="mod">
          <ac:chgData name="Benjamin Payne" userId="S::benpayne@umbc.edu::b61ff11c-ba68-49af-b001-f9f234a6aca3" providerId="AD" clId="Web-{9B271705-0D46-9974-3EC1-5B171D1BF8F8}" dt="2018-11-01T23:17:36.519" v="333" actId="20577"/>
          <ac:spMkLst>
            <pc:docMk/>
            <pc:sldMk cId="1792179708" sldId="337"/>
            <ac:spMk id="2" creationId="{FC2067B1-3F3A-426A-89D8-B36A5CD59278}"/>
          </ac:spMkLst>
        </pc:spChg>
        <pc:spChg chg="mod">
          <ac:chgData name="Benjamin Payne" userId="S::benpayne@umbc.edu::b61ff11c-ba68-49af-b001-f9f234a6aca3" providerId="AD" clId="Web-{9B271705-0D46-9974-3EC1-5B171D1BF8F8}" dt="2018-11-02T00:16:12.847" v="456" actId="20577"/>
          <ac:spMkLst>
            <pc:docMk/>
            <pc:sldMk cId="1792179708" sldId="337"/>
            <ac:spMk id="3" creationId="{91F85349-460C-4F05-9E5E-B8461C0BDC09}"/>
          </ac:spMkLst>
        </pc:spChg>
        <pc:spChg chg="mod">
          <ac:chgData name="Benjamin Payne" userId="S::benpayne@umbc.edu::b61ff11c-ba68-49af-b001-f9f234a6aca3" providerId="AD" clId="Web-{9B271705-0D46-9974-3EC1-5B171D1BF8F8}" dt="2018-11-01T23:17:54.019" v="343" actId="20577"/>
          <ac:spMkLst>
            <pc:docMk/>
            <pc:sldMk cId="1792179708" sldId="337"/>
            <ac:spMk id="6" creationId="{CE8566FF-B45A-46A1-9D3F-9D78E2D4A65F}"/>
          </ac:spMkLst>
        </pc:spChg>
      </pc:sldChg>
      <pc:sldChg chg="modSp new">
        <pc:chgData name="Benjamin Payne" userId="S::benpayne@umbc.edu::b61ff11c-ba68-49af-b001-f9f234a6aca3" providerId="AD" clId="Web-{9B271705-0D46-9974-3EC1-5B171D1BF8F8}" dt="2018-11-01T23:20:02.787" v="389" actId="20577"/>
        <pc:sldMkLst>
          <pc:docMk/>
          <pc:sldMk cId="3419667072" sldId="338"/>
        </pc:sldMkLst>
        <pc:spChg chg="mod">
          <ac:chgData name="Benjamin Payne" userId="S::benpayne@umbc.edu::b61ff11c-ba68-49af-b001-f9f234a6aca3" providerId="AD" clId="Web-{9B271705-0D46-9974-3EC1-5B171D1BF8F8}" dt="2018-11-01T23:20:00.412" v="383" actId="20577"/>
          <ac:spMkLst>
            <pc:docMk/>
            <pc:sldMk cId="3419667072" sldId="338"/>
            <ac:spMk id="2" creationId="{3BEC4304-244D-4553-B940-107A00523636}"/>
          </ac:spMkLst>
        </pc:spChg>
        <pc:spChg chg="mod">
          <ac:chgData name="Benjamin Payne" userId="S::benpayne@umbc.edu::b61ff11c-ba68-49af-b001-f9f234a6aca3" providerId="AD" clId="Web-{9B271705-0D46-9974-3EC1-5B171D1BF8F8}" dt="2018-11-01T23:20:02.787" v="389" actId="20577"/>
          <ac:spMkLst>
            <pc:docMk/>
            <pc:sldMk cId="3419667072" sldId="338"/>
            <ac:spMk id="3" creationId="{5B237180-530C-494B-9D09-2F20BADEBEE7}"/>
          </ac:spMkLst>
        </pc:spChg>
      </pc:sldChg>
    </pc:docChg>
  </pc:docChgLst>
  <pc:docChgLst>
    <pc:chgData name="Benjamin Payne" userId="S::benpayne@umbc.edu::b61ff11c-ba68-49af-b001-f9f234a6aca3" providerId="AD" clId="Web-{A5A8D88C-B90D-8DC9-DC0B-1E5ED1F6E539}"/>
    <pc:docChg chg="addSld modSld sldOrd">
      <pc:chgData name="Benjamin Payne" userId="S::benpayne@umbc.edu::b61ff11c-ba68-49af-b001-f9f234a6aca3" providerId="AD" clId="Web-{A5A8D88C-B90D-8DC9-DC0B-1E5ED1F6E539}" dt="2018-10-27T14:15:46.886" v="83" actId="20577"/>
      <pc:docMkLst>
        <pc:docMk/>
      </pc:docMkLst>
      <pc:sldChg chg="modSp new ord">
        <pc:chgData name="Benjamin Payne" userId="S::benpayne@umbc.edu::b61ff11c-ba68-49af-b001-f9f234a6aca3" providerId="AD" clId="Web-{A5A8D88C-B90D-8DC9-DC0B-1E5ED1F6E539}" dt="2018-10-27T14:15:45.401" v="81" actId="20577"/>
        <pc:sldMkLst>
          <pc:docMk/>
          <pc:sldMk cId="2099255103" sldId="283"/>
        </pc:sldMkLst>
        <pc:spChg chg="mod">
          <ac:chgData name="Benjamin Payne" userId="S::benpayne@umbc.edu::b61ff11c-ba68-49af-b001-f9f234a6aca3" providerId="AD" clId="Web-{A5A8D88C-B90D-8DC9-DC0B-1E5ED1F6E539}" dt="2018-10-27T14:14:53.979" v="10" actId="20577"/>
          <ac:spMkLst>
            <pc:docMk/>
            <pc:sldMk cId="2099255103" sldId="283"/>
            <ac:spMk id="2" creationId="{8394BEA3-4FE6-454A-ABAF-F5A788CBB7E3}"/>
          </ac:spMkLst>
        </pc:spChg>
        <pc:spChg chg="mod">
          <ac:chgData name="Benjamin Payne" userId="S::benpayne@umbc.edu::b61ff11c-ba68-49af-b001-f9f234a6aca3" providerId="AD" clId="Web-{A5A8D88C-B90D-8DC9-DC0B-1E5ED1F6E539}" dt="2018-10-27T14:15:45.401" v="81" actId="20577"/>
          <ac:spMkLst>
            <pc:docMk/>
            <pc:sldMk cId="2099255103" sldId="283"/>
            <ac:spMk id="3" creationId="{910CFC10-8BE4-4C1E-BEE1-0D43B719C246}"/>
          </ac:spMkLst>
        </pc:spChg>
      </pc:sldChg>
    </pc:docChg>
  </pc:docChgLst>
  <pc:docChgLst>
    <pc:chgData name="Benjamin Payne" userId="S::benpayne@umbc.edu::b61ff11c-ba68-49af-b001-f9f234a6aca3" providerId="AD" clId="Web-{6167B1EF-0C67-541A-3114-BA2829DF1D8E}"/>
    <pc:docChg chg="addSld modSld">
      <pc:chgData name="Benjamin Payne" userId="S::benpayne@umbc.edu::b61ff11c-ba68-49af-b001-f9f234a6aca3" providerId="AD" clId="Web-{6167B1EF-0C67-541A-3114-BA2829DF1D8E}" dt="2018-10-27T00:06:02.679" v="23" actId="20577"/>
      <pc:docMkLst>
        <pc:docMk/>
      </pc:docMkLst>
      <pc:sldChg chg="modSp">
        <pc:chgData name="Benjamin Payne" userId="S::benpayne@umbc.edu::b61ff11c-ba68-49af-b001-f9f234a6aca3" providerId="AD" clId="Web-{6167B1EF-0C67-541A-3114-BA2829DF1D8E}" dt="2018-10-26T23:55:45.097" v="8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6167B1EF-0C67-541A-3114-BA2829DF1D8E}" dt="2018-10-26T23:55:45.097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">
        <pc:chgData name="Benjamin Payne" userId="S::benpayne@umbc.edu::b61ff11c-ba68-49af-b001-f9f234a6aca3" providerId="AD" clId="Web-{6167B1EF-0C67-541A-3114-BA2829DF1D8E}" dt="2018-10-27T00:06:02.679" v="23" actId="20577"/>
        <pc:sldMkLst>
          <pc:docMk/>
          <pc:sldMk cId="1861439312" sldId="280"/>
        </pc:sldMkLst>
        <pc:spChg chg="add">
          <ac:chgData name="Benjamin Payne" userId="S::benpayne@umbc.edu::b61ff11c-ba68-49af-b001-f9f234a6aca3" providerId="AD" clId="Web-{6167B1EF-0C67-541A-3114-BA2829DF1D8E}" dt="2018-10-26T23:55:59.738" v="11"/>
          <ac:spMkLst>
            <pc:docMk/>
            <pc:sldMk cId="1861439312" sldId="280"/>
            <ac:spMk id="2" creationId="{B9CE1EAC-A56B-4D42-AA0E-8302FB2FFBC8}"/>
          </ac:spMkLst>
        </pc:spChg>
        <pc:spChg chg="add mod">
          <ac:chgData name="Benjamin Payne" userId="S::benpayne@umbc.edu::b61ff11c-ba68-49af-b001-f9f234a6aca3" providerId="AD" clId="Web-{6167B1EF-0C67-541A-3114-BA2829DF1D8E}" dt="2018-10-26T23:56:23.941" v="13" actId="1076"/>
          <ac:spMkLst>
            <pc:docMk/>
            <pc:sldMk cId="1861439312" sldId="280"/>
            <ac:spMk id="5" creationId="{89E1ABAF-117A-4E64-BAAD-D3B62ECF4678}"/>
          </ac:spMkLst>
        </pc:spChg>
        <pc:spChg chg="add mod">
          <ac:chgData name="Benjamin Payne" userId="S::benpayne@umbc.edu::b61ff11c-ba68-49af-b001-f9f234a6aca3" providerId="AD" clId="Web-{6167B1EF-0C67-541A-3114-BA2829DF1D8E}" dt="2018-10-27T00:06:02.679" v="23" actId="20577"/>
          <ac:spMkLst>
            <pc:docMk/>
            <pc:sldMk cId="1861439312" sldId="280"/>
            <ac:spMk id="8" creationId="{F0C08DA1-AF5D-4335-95D4-F11853F8E213}"/>
          </ac:spMkLst>
        </pc:spChg>
        <pc:spChg chg="add">
          <ac:chgData name="Benjamin Payne" userId="S::benpayne@umbc.edu::b61ff11c-ba68-49af-b001-f9f234a6aca3" providerId="AD" clId="Web-{6167B1EF-0C67-541A-3114-BA2829DF1D8E}" dt="2018-10-26T23:55:59.738" v="11"/>
          <ac:spMkLst>
            <pc:docMk/>
            <pc:sldMk cId="1861439312" sldId="280"/>
            <ac:spMk id="9" creationId="{D0C1E24F-3EFD-4949-B83E-92471DBFED15}"/>
          </ac:spMkLst>
        </pc:spChg>
        <pc:picChg chg="add">
          <ac:chgData name="Benjamin Payne" userId="S::benpayne@umbc.edu::b61ff11c-ba68-49af-b001-f9f234a6aca3" providerId="AD" clId="Web-{6167B1EF-0C67-541A-3114-BA2829DF1D8E}" dt="2018-10-26T23:55:59.738" v="11"/>
          <ac:picMkLst>
            <pc:docMk/>
            <pc:sldMk cId="1861439312" sldId="280"/>
            <ac:picMk id="3" creationId="{4AB9B4C0-D80C-4ED6-8606-6B458FDA92AA}"/>
          </ac:picMkLst>
        </pc:picChg>
        <pc:picChg chg="add">
          <ac:chgData name="Benjamin Payne" userId="S::benpayne@umbc.edu::b61ff11c-ba68-49af-b001-f9f234a6aca3" providerId="AD" clId="Web-{6167B1EF-0C67-541A-3114-BA2829DF1D8E}" dt="2018-10-26T23:55:59.738" v="11"/>
          <ac:picMkLst>
            <pc:docMk/>
            <pc:sldMk cId="1861439312" sldId="280"/>
            <ac:picMk id="4" creationId="{496130A6-D9BD-423B-8716-CF58E364457D}"/>
          </ac:picMkLst>
        </pc:picChg>
        <pc:picChg chg="add">
          <ac:chgData name="Benjamin Payne" userId="S::benpayne@umbc.edu::b61ff11c-ba68-49af-b001-f9f234a6aca3" providerId="AD" clId="Web-{6167B1EF-0C67-541A-3114-BA2829DF1D8E}" dt="2018-10-26T23:55:59.738" v="11"/>
          <ac:picMkLst>
            <pc:docMk/>
            <pc:sldMk cId="1861439312" sldId="280"/>
            <ac:picMk id="6" creationId="{A0678753-F3C7-4C99-87DD-20F83EB35CA2}"/>
          </ac:picMkLst>
        </pc:picChg>
        <pc:picChg chg="add">
          <ac:chgData name="Benjamin Payne" userId="S::benpayne@umbc.edu::b61ff11c-ba68-49af-b001-f9f234a6aca3" providerId="AD" clId="Web-{6167B1EF-0C67-541A-3114-BA2829DF1D8E}" dt="2018-10-26T23:55:59.738" v="11"/>
          <ac:picMkLst>
            <pc:docMk/>
            <pc:sldMk cId="1861439312" sldId="280"/>
            <ac:picMk id="7" creationId="{090F5D48-0B67-401A-B2AF-42CE5F385961}"/>
          </ac:picMkLst>
        </pc:picChg>
        <pc:picChg chg="add">
          <ac:chgData name="Benjamin Payne" userId="S::benpayne@umbc.edu::b61ff11c-ba68-49af-b001-f9f234a6aca3" providerId="AD" clId="Web-{6167B1EF-0C67-541A-3114-BA2829DF1D8E}" dt="2018-10-26T23:55:59.738" v="11"/>
          <ac:picMkLst>
            <pc:docMk/>
            <pc:sldMk cId="1861439312" sldId="280"/>
            <ac:picMk id="10" creationId="{719A1D6E-1E75-4A8B-988C-0AD050DF7704}"/>
          </ac:picMkLst>
        </pc:picChg>
        <pc:picChg chg="add">
          <ac:chgData name="Benjamin Payne" userId="S::benpayne@umbc.edu::b61ff11c-ba68-49af-b001-f9f234a6aca3" providerId="AD" clId="Web-{6167B1EF-0C67-541A-3114-BA2829DF1D8E}" dt="2018-10-26T23:55:59.738" v="11"/>
          <ac:picMkLst>
            <pc:docMk/>
            <pc:sldMk cId="1861439312" sldId="280"/>
            <ac:picMk id="11" creationId="{E37208F8-51A7-4DE9-B638-50110E13D511}"/>
          </ac:picMkLst>
        </pc:picChg>
        <pc:picChg chg="add">
          <ac:chgData name="Benjamin Payne" userId="S::benpayne@umbc.edu::b61ff11c-ba68-49af-b001-f9f234a6aca3" providerId="AD" clId="Web-{6167B1EF-0C67-541A-3114-BA2829DF1D8E}" dt="2018-10-26T23:55:59.738" v="11"/>
          <ac:picMkLst>
            <pc:docMk/>
            <pc:sldMk cId="1861439312" sldId="280"/>
            <ac:picMk id="12" creationId="{61F165C6-318B-4A0C-A537-FCED6BE13F6D}"/>
          </ac:picMkLst>
        </pc:picChg>
        <pc:picChg chg="add">
          <ac:chgData name="Benjamin Payne" userId="S::benpayne@umbc.edu::b61ff11c-ba68-49af-b001-f9f234a6aca3" providerId="AD" clId="Web-{6167B1EF-0C67-541A-3114-BA2829DF1D8E}" dt="2018-10-26T23:55:59.738" v="11"/>
          <ac:picMkLst>
            <pc:docMk/>
            <pc:sldMk cId="1861439312" sldId="280"/>
            <ac:picMk id="13" creationId="{92165E85-197F-43B1-9039-FEF579581914}"/>
          </ac:picMkLst>
        </pc:picChg>
        <pc:picChg chg="add mod">
          <ac:chgData name="Benjamin Payne" userId="S::benpayne@umbc.edu::b61ff11c-ba68-49af-b001-f9f234a6aca3" providerId="AD" clId="Web-{6167B1EF-0C67-541A-3114-BA2829DF1D8E}" dt="2018-10-26T23:56:40.019" v="16" actId="1076"/>
          <ac:picMkLst>
            <pc:docMk/>
            <pc:sldMk cId="1861439312" sldId="280"/>
            <ac:picMk id="14" creationId="{85448F8D-0337-4951-AE3E-3D7A3A34CD9A}"/>
          </ac:picMkLst>
        </pc:picChg>
      </pc:sldChg>
    </pc:docChg>
  </pc:docChgLst>
  <pc:docChgLst>
    <pc:chgData name="Benjamin Payne" userId="S::benpayne@umbc.edu::b61ff11c-ba68-49af-b001-f9f234a6aca3" providerId="AD" clId="Web-{5A0D1B35-446F-F70C-A9E0-04F2A3FB1FEB}"/>
    <pc:docChg chg="addSld modSld sldOrd">
      <pc:chgData name="Benjamin Payne" userId="S::benpayne@umbc.edu::b61ff11c-ba68-49af-b001-f9f234a6aca3" providerId="AD" clId="Web-{5A0D1B35-446F-F70C-A9E0-04F2A3FB1FEB}" dt="2018-10-31T00:09:45.896" v="366" actId="20577"/>
      <pc:docMkLst>
        <pc:docMk/>
      </pc:docMkLst>
      <pc:sldChg chg="addSp modSp">
        <pc:chgData name="Benjamin Payne" userId="S::benpayne@umbc.edu::b61ff11c-ba68-49af-b001-f9f234a6aca3" providerId="AD" clId="Web-{5A0D1B35-446F-F70C-A9E0-04F2A3FB1FEB}" dt="2018-10-31T00:02:49.986" v="179" actId="1076"/>
        <pc:sldMkLst>
          <pc:docMk/>
          <pc:sldMk cId="1395847134" sldId="260"/>
        </pc:sldMkLst>
        <pc:spChg chg="mod">
          <ac:chgData name="Benjamin Payne" userId="S::benpayne@umbc.edu::b61ff11c-ba68-49af-b001-f9f234a6aca3" providerId="AD" clId="Web-{5A0D1B35-446F-F70C-A9E0-04F2A3FB1FEB}" dt="2018-10-31T00:02:42.064" v="175" actId="20577"/>
          <ac:spMkLst>
            <pc:docMk/>
            <pc:sldMk cId="1395847134" sldId="260"/>
            <ac:spMk id="3" creationId="{062FC01C-43FC-4D1B-B2C7-6C60BA88C875}"/>
          </ac:spMkLst>
        </pc:spChg>
        <pc:picChg chg="add mod">
          <ac:chgData name="Benjamin Payne" userId="S::benpayne@umbc.edu::b61ff11c-ba68-49af-b001-f9f234a6aca3" providerId="AD" clId="Web-{5A0D1B35-446F-F70C-A9E0-04F2A3FB1FEB}" dt="2018-10-31T00:02:49.986" v="179" actId="1076"/>
          <ac:picMkLst>
            <pc:docMk/>
            <pc:sldMk cId="1395847134" sldId="260"/>
            <ac:picMk id="4" creationId="{0C642AB8-5D48-4837-914E-7E7FBEF58049}"/>
          </ac:picMkLst>
        </pc:picChg>
      </pc:sldChg>
      <pc:sldChg chg="modSp">
        <pc:chgData name="Benjamin Payne" userId="S::benpayne@umbc.edu::b61ff11c-ba68-49af-b001-f9f234a6aca3" providerId="AD" clId="Web-{5A0D1B35-446F-F70C-A9E0-04F2A3FB1FEB}" dt="2018-10-30T23:53:53.101" v="88" actId="20577"/>
        <pc:sldMkLst>
          <pc:docMk/>
          <pc:sldMk cId="1660435875" sldId="277"/>
        </pc:sldMkLst>
        <pc:spChg chg="mod">
          <ac:chgData name="Benjamin Payne" userId="S::benpayne@umbc.edu::b61ff11c-ba68-49af-b001-f9f234a6aca3" providerId="AD" clId="Web-{5A0D1B35-446F-F70C-A9E0-04F2A3FB1FEB}" dt="2018-10-30T23:53:53.101" v="88" actId="20577"/>
          <ac:spMkLst>
            <pc:docMk/>
            <pc:sldMk cId="1660435875" sldId="277"/>
            <ac:spMk id="3" creationId="{A6258B34-AC27-4B95-87B4-5CAB57D80D4D}"/>
          </ac:spMkLst>
        </pc:spChg>
      </pc:sldChg>
      <pc:sldChg chg="modSp">
        <pc:chgData name="Benjamin Payne" userId="S::benpayne@umbc.edu::b61ff11c-ba68-49af-b001-f9f234a6aca3" providerId="AD" clId="Web-{5A0D1B35-446F-F70C-A9E0-04F2A3FB1FEB}" dt="2018-10-31T00:00:25.354" v="154" actId="20577"/>
        <pc:sldMkLst>
          <pc:docMk/>
          <pc:sldMk cId="1652504141" sldId="290"/>
        </pc:sldMkLst>
        <pc:spChg chg="mod">
          <ac:chgData name="Benjamin Payne" userId="S::benpayne@umbc.edu::b61ff11c-ba68-49af-b001-f9f234a6aca3" providerId="AD" clId="Web-{5A0D1B35-446F-F70C-A9E0-04F2A3FB1FEB}" dt="2018-10-31T00:00:25.354" v="154" actId="20577"/>
          <ac:spMkLst>
            <pc:docMk/>
            <pc:sldMk cId="1652504141" sldId="290"/>
            <ac:spMk id="3" creationId="{22764109-BE19-4F7A-9AC8-49E2120FB090}"/>
          </ac:spMkLst>
        </pc:spChg>
      </pc:sldChg>
      <pc:sldChg chg="modSp">
        <pc:chgData name="Benjamin Payne" userId="S::benpayne@umbc.edu::b61ff11c-ba68-49af-b001-f9f234a6aca3" providerId="AD" clId="Web-{5A0D1B35-446F-F70C-A9E0-04F2A3FB1FEB}" dt="2018-10-30T23:01:52.595" v="11" actId="20577"/>
        <pc:sldMkLst>
          <pc:docMk/>
          <pc:sldMk cId="475454499" sldId="302"/>
        </pc:sldMkLst>
        <pc:spChg chg="mod">
          <ac:chgData name="Benjamin Payne" userId="S::benpayne@umbc.edu::b61ff11c-ba68-49af-b001-f9f234a6aca3" providerId="AD" clId="Web-{5A0D1B35-446F-F70C-A9E0-04F2A3FB1FEB}" dt="2018-10-30T23:01:52.595" v="11" actId="20577"/>
          <ac:spMkLst>
            <pc:docMk/>
            <pc:sldMk cId="475454499" sldId="302"/>
            <ac:spMk id="3" creationId="{B5830417-711A-4C58-AC83-4858A13F5ADD}"/>
          </ac:spMkLst>
        </pc:spChg>
      </pc:sldChg>
      <pc:sldChg chg="modSp">
        <pc:chgData name="Benjamin Payne" userId="S::benpayne@umbc.edu::b61ff11c-ba68-49af-b001-f9f234a6aca3" providerId="AD" clId="Web-{5A0D1B35-446F-F70C-A9E0-04F2A3FB1FEB}" dt="2018-10-30T23:55:42.873" v="146" actId="1076"/>
        <pc:sldMkLst>
          <pc:docMk/>
          <pc:sldMk cId="1056779435" sldId="305"/>
        </pc:sldMkLst>
        <pc:spChg chg="mod">
          <ac:chgData name="Benjamin Payne" userId="S::benpayne@umbc.edu::b61ff11c-ba68-49af-b001-f9f234a6aca3" providerId="AD" clId="Web-{5A0D1B35-446F-F70C-A9E0-04F2A3FB1FEB}" dt="2018-10-30T23:55:39.700" v="145" actId="1076"/>
          <ac:spMkLst>
            <pc:docMk/>
            <pc:sldMk cId="1056779435" sldId="305"/>
            <ac:spMk id="3" creationId="{B55EC7AE-48D3-4183-B77F-AFD00EF17038}"/>
          </ac:spMkLst>
        </pc:spChg>
        <pc:spChg chg="mod">
          <ac:chgData name="Benjamin Payne" userId="S::benpayne@umbc.edu::b61ff11c-ba68-49af-b001-f9f234a6aca3" providerId="AD" clId="Web-{5A0D1B35-446F-F70C-A9E0-04F2A3FB1FEB}" dt="2018-10-30T23:55:42.873" v="146" actId="1076"/>
          <ac:spMkLst>
            <pc:docMk/>
            <pc:sldMk cId="1056779435" sldId="305"/>
            <ac:spMk id="4" creationId="{28FF99DF-5FF0-45EC-A04C-0305EF8C5615}"/>
          </ac:spMkLst>
        </pc:spChg>
      </pc:sldChg>
      <pc:sldChg chg="modSp">
        <pc:chgData name="Benjamin Payne" userId="S::benpayne@umbc.edu::b61ff11c-ba68-49af-b001-f9f234a6aca3" providerId="AD" clId="Web-{5A0D1B35-446F-F70C-A9E0-04F2A3FB1FEB}" dt="2018-10-30T23:59:58.525" v="149" actId="20577"/>
        <pc:sldMkLst>
          <pc:docMk/>
          <pc:sldMk cId="1661700761" sldId="307"/>
        </pc:sldMkLst>
        <pc:spChg chg="mod">
          <ac:chgData name="Benjamin Payne" userId="S::benpayne@umbc.edu::b61ff11c-ba68-49af-b001-f9f234a6aca3" providerId="AD" clId="Web-{5A0D1B35-446F-F70C-A9E0-04F2A3FB1FEB}" dt="2018-10-30T23:59:58.525" v="149" actId="20577"/>
          <ac:spMkLst>
            <pc:docMk/>
            <pc:sldMk cId="1661700761" sldId="307"/>
            <ac:spMk id="3" creationId="{A61927FD-6420-4987-A361-A444DD6A905D}"/>
          </ac:spMkLst>
        </pc:spChg>
      </pc:sldChg>
      <pc:sldChg chg="modSp add ord replId">
        <pc:chgData name="Benjamin Payne" userId="S::benpayne@umbc.edu::b61ff11c-ba68-49af-b001-f9f234a6aca3" providerId="AD" clId="Web-{5A0D1B35-446F-F70C-A9E0-04F2A3FB1FEB}" dt="2018-10-30T23:55:03.823" v="115"/>
        <pc:sldMkLst>
          <pc:docMk/>
          <pc:sldMk cId="1441984090" sldId="308"/>
        </pc:sldMkLst>
        <pc:spChg chg="mod">
          <ac:chgData name="Benjamin Payne" userId="S::benpayne@umbc.edu::b61ff11c-ba68-49af-b001-f9f234a6aca3" providerId="AD" clId="Web-{5A0D1B35-446F-F70C-A9E0-04F2A3FB1FEB}" dt="2018-10-30T23:54:56.901" v="111" actId="20577"/>
          <ac:spMkLst>
            <pc:docMk/>
            <pc:sldMk cId="1441984090" sldId="308"/>
            <ac:spMk id="3" creationId="{22764109-BE19-4F7A-9AC8-49E2120FB090}"/>
          </ac:spMkLst>
        </pc:spChg>
      </pc:sldChg>
      <pc:sldChg chg="modSp new ord">
        <pc:chgData name="Benjamin Payne" userId="S::benpayne@umbc.edu::b61ff11c-ba68-49af-b001-f9f234a6aca3" providerId="AD" clId="Web-{5A0D1B35-446F-F70C-A9E0-04F2A3FB1FEB}" dt="2018-10-31T00:09:45.881" v="365" actId="20577"/>
        <pc:sldMkLst>
          <pc:docMk/>
          <pc:sldMk cId="907602188" sldId="309"/>
        </pc:sldMkLst>
        <pc:spChg chg="mod">
          <ac:chgData name="Benjamin Payne" userId="S::benpayne@umbc.edu::b61ff11c-ba68-49af-b001-f9f234a6aca3" providerId="AD" clId="Web-{5A0D1B35-446F-F70C-A9E0-04F2A3FB1FEB}" dt="2018-10-31T00:03:34.832" v="196" actId="20577"/>
          <ac:spMkLst>
            <pc:docMk/>
            <pc:sldMk cId="907602188" sldId="309"/>
            <ac:spMk id="2" creationId="{ED1F65A8-0684-4E73-8B80-94D925896A5F}"/>
          </ac:spMkLst>
        </pc:spChg>
        <pc:spChg chg="mod">
          <ac:chgData name="Benjamin Payne" userId="S::benpayne@umbc.edu::b61ff11c-ba68-49af-b001-f9f234a6aca3" providerId="AD" clId="Web-{5A0D1B35-446F-F70C-A9E0-04F2A3FB1FEB}" dt="2018-10-31T00:09:45.881" v="365" actId="20577"/>
          <ac:spMkLst>
            <pc:docMk/>
            <pc:sldMk cId="907602188" sldId="309"/>
            <ac:spMk id="3" creationId="{8483870C-8122-4673-8BD1-4C39AE764B64}"/>
          </ac:spMkLst>
        </pc:spChg>
      </pc:sldChg>
    </pc:docChg>
  </pc:docChgLst>
  <pc:docChgLst>
    <pc:chgData name="Benjamin Payne" userId="S::benpayne@umbc.edu::b61ff11c-ba68-49af-b001-f9f234a6aca3" providerId="AD" clId="Web-{ABA91E7F-8551-B3F2-2715-9B685A4BE6E9}"/>
    <pc:docChg chg="addSld modSld">
      <pc:chgData name="Benjamin Payne" userId="S::benpayne@umbc.edu::b61ff11c-ba68-49af-b001-f9f234a6aca3" providerId="AD" clId="Web-{ABA91E7F-8551-B3F2-2715-9B685A4BE6E9}" dt="2018-11-01T11:44:32.925" v="228" actId="20577"/>
      <pc:docMkLst>
        <pc:docMk/>
      </pc:docMkLst>
      <pc:sldChg chg="modSp">
        <pc:chgData name="Benjamin Payne" userId="S::benpayne@umbc.edu::b61ff11c-ba68-49af-b001-f9f234a6aca3" providerId="AD" clId="Web-{ABA91E7F-8551-B3F2-2715-9B685A4BE6E9}" dt="2018-11-01T11:43:09.424" v="76" actId="20577"/>
        <pc:sldMkLst>
          <pc:docMk/>
          <pc:sldMk cId="1882440003" sldId="313"/>
        </pc:sldMkLst>
        <pc:spChg chg="mod">
          <ac:chgData name="Benjamin Payne" userId="S::benpayne@umbc.edu::b61ff11c-ba68-49af-b001-f9f234a6aca3" providerId="AD" clId="Web-{ABA91E7F-8551-B3F2-2715-9B685A4BE6E9}" dt="2018-11-01T11:43:09.424" v="76" actId="20577"/>
          <ac:spMkLst>
            <pc:docMk/>
            <pc:sldMk cId="1882440003" sldId="313"/>
            <ac:spMk id="3" creationId="{A40CDE86-13B8-48EE-A031-99D967660AC6}"/>
          </ac:spMkLst>
        </pc:spChg>
      </pc:sldChg>
      <pc:sldChg chg="modSp">
        <pc:chgData name="Benjamin Payne" userId="S::benpayne@umbc.edu::b61ff11c-ba68-49af-b001-f9f234a6aca3" providerId="AD" clId="Web-{ABA91E7F-8551-B3F2-2715-9B685A4BE6E9}" dt="2018-11-01T11:43:29.721" v="87" actId="20577"/>
        <pc:sldMkLst>
          <pc:docMk/>
          <pc:sldMk cId="1486946484" sldId="314"/>
        </pc:sldMkLst>
        <pc:spChg chg="mod">
          <ac:chgData name="Benjamin Payne" userId="S::benpayne@umbc.edu::b61ff11c-ba68-49af-b001-f9f234a6aca3" providerId="AD" clId="Web-{ABA91E7F-8551-B3F2-2715-9B685A4BE6E9}" dt="2018-11-01T11:43:29.721" v="87" actId="20577"/>
          <ac:spMkLst>
            <pc:docMk/>
            <pc:sldMk cId="1486946484" sldId="314"/>
            <ac:spMk id="2" creationId="{A21602E1-D96E-47F2-9282-564600CCFAF7}"/>
          </ac:spMkLst>
        </pc:spChg>
      </pc:sldChg>
      <pc:sldChg chg="modSp new">
        <pc:chgData name="Benjamin Payne" userId="S::benpayne@umbc.edu::b61ff11c-ba68-49af-b001-f9f234a6aca3" providerId="AD" clId="Web-{ABA91E7F-8551-B3F2-2715-9B685A4BE6E9}" dt="2018-11-01T11:44:32.284" v="226" actId="20577"/>
        <pc:sldMkLst>
          <pc:docMk/>
          <pc:sldMk cId="1822342838" sldId="326"/>
        </pc:sldMkLst>
        <pc:spChg chg="mod">
          <ac:chgData name="Benjamin Payne" userId="S::benpayne@umbc.edu::b61ff11c-ba68-49af-b001-f9f234a6aca3" providerId="AD" clId="Web-{ABA91E7F-8551-B3F2-2715-9B685A4BE6E9}" dt="2018-11-01T11:44:00.690" v="137" actId="20577"/>
          <ac:spMkLst>
            <pc:docMk/>
            <pc:sldMk cId="1822342838" sldId="326"/>
            <ac:spMk id="2" creationId="{3D5453CD-79EB-427E-9455-96C0B5E691FA}"/>
          </ac:spMkLst>
        </pc:spChg>
        <pc:spChg chg="mod">
          <ac:chgData name="Benjamin Payne" userId="S::benpayne@umbc.edu::b61ff11c-ba68-49af-b001-f9f234a6aca3" providerId="AD" clId="Web-{ABA91E7F-8551-B3F2-2715-9B685A4BE6E9}" dt="2018-11-01T11:44:32.284" v="226" actId="20577"/>
          <ac:spMkLst>
            <pc:docMk/>
            <pc:sldMk cId="1822342838" sldId="326"/>
            <ac:spMk id="3" creationId="{F75A296F-EEE7-4A04-8CCB-4A22C39CB726}"/>
          </ac:spMkLst>
        </pc:spChg>
      </pc:sldChg>
    </pc:docChg>
  </pc:docChgLst>
  <pc:docChgLst>
    <pc:chgData name="Benjamin Payne" userId="S::benpayne@umbc.edu::b61ff11c-ba68-49af-b001-f9f234a6aca3" providerId="AD" clId="Web-{4F11E97C-7765-4CA3-9275-7821FAC92611}"/>
    <pc:docChg chg="addSld modSld sldOrd">
      <pc:chgData name="Benjamin Payne" userId="S::benpayne@umbc.edu::b61ff11c-ba68-49af-b001-f9f234a6aca3" providerId="AD" clId="Web-{4F11E97C-7765-4CA3-9275-7821FAC92611}" dt="2018-10-28T13:12:22.056" v="400"/>
      <pc:docMkLst>
        <pc:docMk/>
      </pc:docMkLst>
      <pc:sldChg chg="modSp">
        <pc:chgData name="Benjamin Payne" userId="S::benpayne@umbc.edu::b61ff11c-ba68-49af-b001-f9f234a6aca3" providerId="AD" clId="Web-{4F11E97C-7765-4CA3-9275-7821FAC92611}" dt="2018-10-28T13:10:35.396" v="340" actId="14100"/>
        <pc:sldMkLst>
          <pc:docMk/>
          <pc:sldMk cId="376644786" sldId="257"/>
        </pc:sldMkLst>
        <pc:spChg chg="mod">
          <ac:chgData name="Benjamin Payne" userId="S::benpayne@umbc.edu::b61ff11c-ba68-49af-b001-f9f234a6aca3" providerId="AD" clId="Web-{4F11E97C-7765-4CA3-9275-7821FAC92611}" dt="2018-10-28T13:10:35.396" v="340" actId="14100"/>
          <ac:spMkLst>
            <pc:docMk/>
            <pc:sldMk cId="376644786" sldId="257"/>
            <ac:spMk id="2" creationId="{619CA6FC-AF2E-4C88-A72A-AFD1D9CA3CA2}"/>
          </ac:spMkLst>
        </pc:spChg>
      </pc:sldChg>
      <pc:sldChg chg="ord">
        <pc:chgData name="Benjamin Payne" userId="S::benpayne@umbc.edu::b61ff11c-ba68-49af-b001-f9f234a6aca3" providerId="AD" clId="Web-{4F11E97C-7765-4CA3-9275-7821FAC92611}" dt="2018-10-28T13:12:22.056" v="400"/>
        <pc:sldMkLst>
          <pc:docMk/>
          <pc:sldMk cId="1395847134" sldId="260"/>
        </pc:sldMkLst>
      </pc:sldChg>
      <pc:sldChg chg="modSp">
        <pc:chgData name="Benjamin Payne" userId="S::benpayne@umbc.edu::b61ff11c-ba68-49af-b001-f9f234a6aca3" providerId="AD" clId="Web-{4F11E97C-7765-4CA3-9275-7821FAC92611}" dt="2018-10-28T13:06:34.557" v="112" actId="20577"/>
        <pc:sldMkLst>
          <pc:docMk/>
          <pc:sldMk cId="2164281813" sldId="285"/>
        </pc:sldMkLst>
        <pc:spChg chg="mod">
          <ac:chgData name="Benjamin Payne" userId="S::benpayne@umbc.edu::b61ff11c-ba68-49af-b001-f9f234a6aca3" providerId="AD" clId="Web-{4F11E97C-7765-4CA3-9275-7821FAC92611}" dt="2018-10-28T13:06:34.557" v="112" actId="20577"/>
          <ac:spMkLst>
            <pc:docMk/>
            <pc:sldMk cId="2164281813" sldId="285"/>
            <ac:spMk id="3" creationId="{CE30273A-0A7F-4BE9-B3B5-8116EE380EA2}"/>
          </ac:spMkLst>
        </pc:spChg>
      </pc:sldChg>
      <pc:sldChg chg="modSp">
        <pc:chgData name="Benjamin Payne" userId="S::benpayne@umbc.edu::b61ff11c-ba68-49af-b001-f9f234a6aca3" providerId="AD" clId="Web-{4F11E97C-7765-4CA3-9275-7821FAC92611}" dt="2018-10-28T13:09:43.079" v="292" actId="20577"/>
        <pc:sldMkLst>
          <pc:docMk/>
          <pc:sldMk cId="1932842075" sldId="286"/>
        </pc:sldMkLst>
        <pc:spChg chg="mod">
          <ac:chgData name="Benjamin Payne" userId="S::benpayne@umbc.edu::b61ff11c-ba68-49af-b001-f9f234a6aca3" providerId="AD" clId="Web-{4F11E97C-7765-4CA3-9275-7821FAC92611}" dt="2018-10-28T13:09:43.079" v="292" actId="20577"/>
          <ac:spMkLst>
            <pc:docMk/>
            <pc:sldMk cId="1932842075" sldId="286"/>
            <ac:spMk id="3" creationId="{96AA1331-9962-427A-AE63-938180EF3CB6}"/>
          </ac:spMkLst>
        </pc:spChg>
      </pc:sldChg>
      <pc:sldChg chg="modSp">
        <pc:chgData name="Benjamin Payne" userId="S::benpayne@umbc.edu::b61ff11c-ba68-49af-b001-f9f234a6aca3" providerId="AD" clId="Web-{4F11E97C-7765-4CA3-9275-7821FAC92611}" dt="2018-10-28T13:02:07.215" v="80" actId="20577"/>
        <pc:sldMkLst>
          <pc:docMk/>
          <pc:sldMk cId="3091427034" sldId="288"/>
        </pc:sldMkLst>
        <pc:spChg chg="mod">
          <ac:chgData name="Benjamin Payne" userId="S::benpayne@umbc.edu::b61ff11c-ba68-49af-b001-f9f234a6aca3" providerId="AD" clId="Web-{4F11E97C-7765-4CA3-9275-7821FAC92611}" dt="2018-10-28T13:02:07.215" v="80" actId="20577"/>
          <ac:spMkLst>
            <pc:docMk/>
            <pc:sldMk cId="3091427034" sldId="288"/>
            <ac:spMk id="3" creationId="{2EDA9882-FBEF-4134-9154-BA56CD0370D1}"/>
          </ac:spMkLst>
        </pc:spChg>
      </pc:sldChg>
      <pc:sldChg chg="modSp">
        <pc:chgData name="Benjamin Payne" userId="S::benpayne@umbc.edu::b61ff11c-ba68-49af-b001-f9f234a6aca3" providerId="AD" clId="Web-{4F11E97C-7765-4CA3-9275-7821FAC92611}" dt="2018-10-28T13:11:50.227" v="382" actId="20577"/>
        <pc:sldMkLst>
          <pc:docMk/>
          <pc:sldMk cId="342686067" sldId="289"/>
        </pc:sldMkLst>
        <pc:spChg chg="mod">
          <ac:chgData name="Benjamin Payne" userId="S::benpayne@umbc.edu::b61ff11c-ba68-49af-b001-f9f234a6aca3" providerId="AD" clId="Web-{4F11E97C-7765-4CA3-9275-7821FAC92611}" dt="2018-10-28T13:11:31.616" v="359" actId="20577"/>
          <ac:spMkLst>
            <pc:docMk/>
            <pc:sldMk cId="342686067" sldId="289"/>
            <ac:spMk id="2" creationId="{6B1BC14A-BB2B-4E00-AF8C-61475996ED45}"/>
          </ac:spMkLst>
        </pc:spChg>
        <pc:spChg chg="mod">
          <ac:chgData name="Benjamin Payne" userId="S::benpayne@umbc.edu::b61ff11c-ba68-49af-b001-f9f234a6aca3" providerId="AD" clId="Web-{4F11E97C-7765-4CA3-9275-7821FAC92611}" dt="2018-10-28T13:11:50.227" v="382" actId="20577"/>
          <ac:spMkLst>
            <pc:docMk/>
            <pc:sldMk cId="342686067" sldId="289"/>
            <ac:spMk id="3" creationId="{3B95B259-FD4A-49F7-8E0B-3A2AC39481F3}"/>
          </ac:spMkLst>
        </pc:spChg>
      </pc:sldChg>
      <pc:sldChg chg="modSp">
        <pc:chgData name="Benjamin Payne" userId="S::benpayne@umbc.edu::b61ff11c-ba68-49af-b001-f9f234a6aca3" providerId="AD" clId="Web-{4F11E97C-7765-4CA3-9275-7821FAC92611}" dt="2018-10-28T13:12:06.586" v="396" actId="20577"/>
        <pc:sldMkLst>
          <pc:docMk/>
          <pc:sldMk cId="1652504141" sldId="290"/>
        </pc:sldMkLst>
        <pc:spChg chg="mod">
          <ac:chgData name="Benjamin Payne" userId="S::benpayne@umbc.edu::b61ff11c-ba68-49af-b001-f9f234a6aca3" providerId="AD" clId="Web-{4F11E97C-7765-4CA3-9275-7821FAC92611}" dt="2018-10-28T13:12:06.586" v="396" actId="20577"/>
          <ac:spMkLst>
            <pc:docMk/>
            <pc:sldMk cId="1652504141" sldId="290"/>
            <ac:spMk id="3" creationId="{22764109-BE19-4F7A-9AC8-49E2120FB090}"/>
          </ac:spMkLst>
        </pc:spChg>
      </pc:sldChg>
      <pc:sldChg chg="addSp delSp modSp new">
        <pc:chgData name="Benjamin Payne" userId="S::benpayne@umbc.edu::b61ff11c-ba68-49af-b001-f9f234a6aca3" providerId="AD" clId="Web-{4F11E97C-7765-4CA3-9275-7821FAC92611}" dt="2018-10-28T13:05:56.321" v="108" actId="1076"/>
        <pc:sldMkLst>
          <pc:docMk/>
          <pc:sldMk cId="3283988552" sldId="295"/>
        </pc:sldMkLst>
        <pc:spChg chg="mod">
          <ac:chgData name="Benjamin Payne" userId="S::benpayne@umbc.edu::b61ff11c-ba68-49af-b001-f9f234a6aca3" providerId="AD" clId="Web-{4F11E97C-7765-4CA3-9275-7821FAC92611}" dt="2018-10-28T13:05:48.461" v="106" actId="1076"/>
          <ac:spMkLst>
            <pc:docMk/>
            <pc:sldMk cId="3283988552" sldId="295"/>
            <ac:spMk id="2" creationId="{38FD9CC3-549B-4E43-AB5E-5DCF046E645A}"/>
          </ac:spMkLst>
        </pc:spChg>
        <pc:spChg chg="del">
          <ac:chgData name="Benjamin Payne" userId="S::benpayne@umbc.edu::b61ff11c-ba68-49af-b001-f9f234a6aca3" providerId="AD" clId="Web-{4F11E97C-7765-4CA3-9275-7821FAC92611}" dt="2018-10-28T13:04:57.174" v="96"/>
          <ac:spMkLst>
            <pc:docMk/>
            <pc:sldMk cId="3283988552" sldId="295"/>
            <ac:spMk id="3" creationId="{49021840-E92A-48FA-85C3-FABE6437D352}"/>
          </ac:spMkLst>
        </pc:spChg>
        <pc:spChg chg="add mod">
          <ac:chgData name="Benjamin Payne" userId="S::benpayne@umbc.edu::b61ff11c-ba68-49af-b001-f9f234a6aca3" providerId="AD" clId="Web-{4F11E97C-7765-4CA3-9275-7821FAC92611}" dt="2018-10-28T13:05:34.976" v="103" actId="1076"/>
          <ac:spMkLst>
            <pc:docMk/>
            <pc:sldMk cId="3283988552" sldId="295"/>
            <ac:spMk id="6" creationId="{2A7A86A0-3137-4061-9F1B-B3240D112393}"/>
          </ac:spMkLst>
        </pc:spChg>
        <pc:picChg chg="add mod ord">
          <ac:chgData name="Benjamin Payne" userId="S::benpayne@umbc.edu::b61ff11c-ba68-49af-b001-f9f234a6aca3" providerId="AD" clId="Web-{4F11E97C-7765-4CA3-9275-7821FAC92611}" dt="2018-10-28T13:05:56.321" v="108" actId="1076"/>
          <ac:picMkLst>
            <pc:docMk/>
            <pc:sldMk cId="3283988552" sldId="295"/>
            <ac:picMk id="4" creationId="{3F38048E-B0D9-477B-8EC9-5585A543F485}"/>
          </ac:picMkLst>
        </pc:picChg>
      </pc:sldChg>
      <pc:sldChg chg="modSp new">
        <pc:chgData name="Benjamin Payne" userId="S::benpayne@umbc.edu::b61ff11c-ba68-49af-b001-f9f234a6aca3" providerId="AD" clId="Web-{4F11E97C-7765-4CA3-9275-7821FAC92611}" dt="2018-10-28T13:10:13.705" v="321" actId="20577"/>
        <pc:sldMkLst>
          <pc:docMk/>
          <pc:sldMk cId="4074841820" sldId="296"/>
        </pc:sldMkLst>
        <pc:spChg chg="mod">
          <ac:chgData name="Benjamin Payne" userId="S::benpayne@umbc.edu::b61ff11c-ba68-49af-b001-f9f234a6aca3" providerId="AD" clId="Web-{4F11E97C-7765-4CA3-9275-7821FAC92611}" dt="2018-10-28T13:10:00.205" v="304" actId="20577"/>
          <ac:spMkLst>
            <pc:docMk/>
            <pc:sldMk cId="4074841820" sldId="296"/>
            <ac:spMk id="2" creationId="{97A5B596-306F-41B9-BD7C-9A84FCD3AE9C}"/>
          </ac:spMkLst>
        </pc:spChg>
        <pc:spChg chg="mod">
          <ac:chgData name="Benjamin Payne" userId="S::benpayne@umbc.edu::b61ff11c-ba68-49af-b001-f9f234a6aca3" providerId="AD" clId="Web-{4F11E97C-7765-4CA3-9275-7821FAC92611}" dt="2018-10-28T13:10:13.705" v="321" actId="20577"/>
          <ac:spMkLst>
            <pc:docMk/>
            <pc:sldMk cId="4074841820" sldId="296"/>
            <ac:spMk id="3" creationId="{EF51D3E2-ABC8-41E2-9C8A-7A590E3D691B}"/>
          </ac:spMkLst>
        </pc:spChg>
      </pc:sldChg>
    </pc:docChg>
  </pc:docChgLst>
  <pc:docChgLst>
    <pc:chgData name="Benjamin Payne" userId="S::benpayne@umbc.edu::b61ff11c-ba68-49af-b001-f9f234a6aca3" providerId="AD" clId="Web-{06F22489-DEAC-F2E7-94B6-C099067BF91B}"/>
    <pc:docChg chg="addSld modSld sldOrd">
      <pc:chgData name="Benjamin Payne" userId="S::benpayne@umbc.edu::b61ff11c-ba68-49af-b001-f9f234a6aca3" providerId="AD" clId="Web-{06F22489-DEAC-F2E7-94B6-C099067BF91B}" dt="2018-10-31T02:09:23.543" v="845" actId="20577"/>
      <pc:docMkLst>
        <pc:docMk/>
      </pc:docMkLst>
      <pc:sldChg chg="modSp ord">
        <pc:chgData name="Benjamin Payne" userId="S::benpayne@umbc.edu::b61ff11c-ba68-49af-b001-f9f234a6aca3" providerId="AD" clId="Web-{06F22489-DEAC-F2E7-94B6-C099067BF91B}" dt="2018-10-31T02:01:02.431" v="700"/>
        <pc:sldMkLst>
          <pc:docMk/>
          <pc:sldMk cId="3104543367" sldId="266"/>
        </pc:sldMkLst>
        <pc:spChg chg="mod">
          <ac:chgData name="Benjamin Payne" userId="S::benpayne@umbc.edu::b61ff11c-ba68-49af-b001-f9f234a6aca3" providerId="AD" clId="Web-{06F22489-DEAC-F2E7-94B6-C099067BF91B}" dt="2018-10-31T01:09:49.958" v="76" actId="20577"/>
          <ac:spMkLst>
            <pc:docMk/>
            <pc:sldMk cId="3104543367" sldId="266"/>
            <ac:spMk id="2" creationId="{FD98CE4B-F40A-42CC-8208-E07D4AEB4F8C}"/>
          </ac:spMkLst>
        </pc:spChg>
        <pc:spChg chg="mod">
          <ac:chgData name="Benjamin Payne" userId="S::benpayne@umbc.edu::b61ff11c-ba68-49af-b001-f9f234a6aca3" providerId="AD" clId="Web-{06F22489-DEAC-F2E7-94B6-C099067BF91B}" dt="2018-10-31T01:10:38.616" v="123" actId="20577"/>
          <ac:spMkLst>
            <pc:docMk/>
            <pc:sldMk cId="3104543367" sldId="266"/>
            <ac:spMk id="3" creationId="{291CE476-B323-4C08-9C79-98E543CB7DC8}"/>
          </ac:spMkLst>
        </pc:spChg>
      </pc:sldChg>
      <pc:sldChg chg="modSp">
        <pc:chgData name="Benjamin Payne" userId="S::benpayne@umbc.edu::b61ff11c-ba68-49af-b001-f9f234a6aca3" providerId="AD" clId="Web-{06F22489-DEAC-F2E7-94B6-C099067BF91B}" dt="2018-10-31T02:07:30.105" v="813" actId="20577"/>
        <pc:sldMkLst>
          <pc:docMk/>
          <pc:sldMk cId="1055955425" sldId="270"/>
        </pc:sldMkLst>
        <pc:spChg chg="mod">
          <ac:chgData name="Benjamin Payne" userId="S::benpayne@umbc.edu::b61ff11c-ba68-49af-b001-f9f234a6aca3" providerId="AD" clId="Web-{06F22489-DEAC-F2E7-94B6-C099067BF91B}" dt="2018-10-31T02:07:30.105" v="813" actId="20577"/>
          <ac:spMkLst>
            <pc:docMk/>
            <pc:sldMk cId="1055955425" sldId="270"/>
            <ac:spMk id="2" creationId="{C28238B6-287B-459E-975F-F231712E2B61}"/>
          </ac:spMkLst>
        </pc:spChg>
        <pc:spChg chg="mod">
          <ac:chgData name="Benjamin Payne" userId="S::benpayne@umbc.edu::b61ff11c-ba68-49af-b001-f9f234a6aca3" providerId="AD" clId="Web-{06F22489-DEAC-F2E7-94B6-C099067BF91B}" dt="2018-10-31T02:05:52.558" v="808" actId="20577"/>
          <ac:spMkLst>
            <pc:docMk/>
            <pc:sldMk cId="1055955425" sldId="270"/>
            <ac:spMk id="3" creationId="{C760B042-0DBE-43B1-A32F-D1950638267C}"/>
          </ac:spMkLst>
        </pc:spChg>
      </pc:sldChg>
      <pc:sldChg chg="modSp">
        <pc:chgData name="Benjamin Payne" userId="S::benpayne@umbc.edu::b61ff11c-ba68-49af-b001-f9f234a6aca3" providerId="AD" clId="Web-{06F22489-DEAC-F2E7-94B6-C099067BF91B}" dt="2018-10-31T00:50:06.107" v="5" actId="20577"/>
        <pc:sldMkLst>
          <pc:docMk/>
          <pc:sldMk cId="1652504141" sldId="290"/>
        </pc:sldMkLst>
        <pc:spChg chg="mod">
          <ac:chgData name="Benjamin Payne" userId="S::benpayne@umbc.edu::b61ff11c-ba68-49af-b001-f9f234a6aca3" providerId="AD" clId="Web-{06F22489-DEAC-F2E7-94B6-C099067BF91B}" dt="2018-10-31T00:50:06.107" v="5" actId="20577"/>
          <ac:spMkLst>
            <pc:docMk/>
            <pc:sldMk cId="1652504141" sldId="290"/>
            <ac:spMk id="3" creationId="{22764109-BE19-4F7A-9AC8-49E2120FB090}"/>
          </ac:spMkLst>
        </pc:spChg>
      </pc:sldChg>
      <pc:sldChg chg="modSp">
        <pc:chgData name="Benjamin Payne" userId="S::benpayne@umbc.edu::b61ff11c-ba68-49af-b001-f9f234a6aca3" providerId="AD" clId="Web-{06F22489-DEAC-F2E7-94B6-C099067BF91B}" dt="2018-10-31T02:01:27.806" v="703" actId="20577"/>
        <pc:sldMkLst>
          <pc:docMk/>
          <pc:sldMk cId="3523849091" sldId="294"/>
        </pc:sldMkLst>
        <pc:spChg chg="mod">
          <ac:chgData name="Benjamin Payne" userId="S::benpayne@umbc.edu::b61ff11c-ba68-49af-b001-f9f234a6aca3" providerId="AD" clId="Web-{06F22489-DEAC-F2E7-94B6-C099067BF91B}" dt="2018-10-31T02:01:27.806" v="703" actId="20577"/>
          <ac:spMkLst>
            <pc:docMk/>
            <pc:sldMk cId="3523849091" sldId="294"/>
            <ac:spMk id="2" creationId="{8E333855-B55A-4E37-8778-5EDB5FD6EA26}"/>
          </ac:spMkLst>
        </pc:spChg>
        <pc:spChg chg="mod">
          <ac:chgData name="Benjamin Payne" userId="S::benpayne@umbc.edu::b61ff11c-ba68-49af-b001-f9f234a6aca3" providerId="AD" clId="Web-{06F22489-DEAC-F2E7-94B6-C099067BF91B}" dt="2018-10-31T02:00:18.024" v="692" actId="20577"/>
          <ac:spMkLst>
            <pc:docMk/>
            <pc:sldMk cId="3523849091" sldId="294"/>
            <ac:spMk id="3" creationId="{FBB69668-9E6B-46FE-86A9-A503F9641DB9}"/>
          </ac:spMkLst>
        </pc:spChg>
      </pc:sldChg>
      <pc:sldChg chg="addSp modSp">
        <pc:chgData name="Benjamin Payne" userId="S::benpayne@umbc.edu::b61ff11c-ba68-49af-b001-f9f234a6aca3" providerId="AD" clId="Web-{06F22489-DEAC-F2E7-94B6-C099067BF91B}" dt="2018-10-31T00:56:16.125" v="57" actId="20577"/>
        <pc:sldMkLst>
          <pc:docMk/>
          <pc:sldMk cId="907602188" sldId="309"/>
        </pc:sldMkLst>
        <pc:spChg chg="mod">
          <ac:chgData name="Benjamin Payne" userId="S::benpayne@umbc.edu::b61ff11c-ba68-49af-b001-f9f234a6aca3" providerId="AD" clId="Web-{06F22489-DEAC-F2E7-94B6-C099067BF91B}" dt="2018-10-31T00:55:50.875" v="35" actId="1076"/>
          <ac:spMkLst>
            <pc:docMk/>
            <pc:sldMk cId="907602188" sldId="309"/>
            <ac:spMk id="2" creationId="{ED1F65A8-0684-4E73-8B80-94D925896A5F}"/>
          </ac:spMkLst>
        </pc:spChg>
        <pc:spChg chg="mod">
          <ac:chgData name="Benjamin Payne" userId="S::benpayne@umbc.edu::b61ff11c-ba68-49af-b001-f9f234a6aca3" providerId="AD" clId="Web-{06F22489-DEAC-F2E7-94B6-C099067BF91B}" dt="2018-10-31T00:56:16.125" v="57" actId="20577"/>
          <ac:spMkLst>
            <pc:docMk/>
            <pc:sldMk cId="907602188" sldId="309"/>
            <ac:spMk id="3" creationId="{8483870C-8122-4673-8BD1-4C39AE764B64}"/>
          </ac:spMkLst>
        </pc:spChg>
        <pc:spChg chg="add mod">
          <ac:chgData name="Benjamin Payne" userId="S::benpayne@umbc.edu::b61ff11c-ba68-49af-b001-f9f234a6aca3" providerId="AD" clId="Web-{06F22489-DEAC-F2E7-94B6-C099067BF91B}" dt="2018-10-31T00:55:55.313" v="36" actId="1076"/>
          <ac:spMkLst>
            <pc:docMk/>
            <pc:sldMk cId="907602188" sldId="309"/>
            <ac:spMk id="4" creationId="{731C994E-CFA2-4769-8BB6-8CC007E4E238}"/>
          </ac:spMkLst>
        </pc:spChg>
        <pc:picChg chg="add mod modCrop">
          <ac:chgData name="Benjamin Payne" userId="S::benpayne@umbc.edu::b61ff11c-ba68-49af-b001-f9f234a6aca3" providerId="AD" clId="Web-{06F22489-DEAC-F2E7-94B6-C099067BF91B}" dt="2018-10-31T00:55:47.937" v="34" actId="14100"/>
          <ac:picMkLst>
            <pc:docMk/>
            <pc:sldMk cId="907602188" sldId="309"/>
            <ac:picMk id="5" creationId="{6056E391-0BEE-4EE7-94FF-AF13C3541318}"/>
          </ac:picMkLst>
        </pc:picChg>
      </pc:sldChg>
      <pc:sldChg chg="modSp new">
        <pc:chgData name="Benjamin Payne" userId="S::benpayne@umbc.edu::b61ff11c-ba68-49af-b001-f9f234a6aca3" providerId="AD" clId="Web-{06F22489-DEAC-F2E7-94B6-C099067BF91B}" dt="2018-10-31T01:21:08.385" v="130" actId="20577"/>
        <pc:sldMkLst>
          <pc:docMk/>
          <pc:sldMk cId="3903653770" sldId="310"/>
        </pc:sldMkLst>
        <pc:spChg chg="mod">
          <ac:chgData name="Benjamin Payne" userId="S::benpayne@umbc.edu::b61ff11c-ba68-49af-b001-f9f234a6aca3" providerId="AD" clId="Web-{06F22489-DEAC-F2E7-94B6-C099067BF91B}" dt="2018-10-31T01:21:08.385" v="130" actId="20577"/>
          <ac:spMkLst>
            <pc:docMk/>
            <pc:sldMk cId="3903653770" sldId="310"/>
            <ac:spMk id="2" creationId="{3BE881BE-0BE0-42BF-A9F6-6448E7CDB05D}"/>
          </ac:spMkLst>
        </pc:spChg>
      </pc:sldChg>
      <pc:sldChg chg="modSp new">
        <pc:chgData name="Benjamin Payne" userId="S::benpayne@umbc.edu::b61ff11c-ba68-49af-b001-f9f234a6aca3" providerId="AD" clId="Web-{06F22489-DEAC-F2E7-94B6-C099067BF91B}" dt="2018-10-31T01:24:15.199" v="266" actId="20577"/>
        <pc:sldMkLst>
          <pc:docMk/>
          <pc:sldMk cId="993073995" sldId="311"/>
        </pc:sldMkLst>
        <pc:spChg chg="mod">
          <ac:chgData name="Benjamin Payne" userId="S::benpayne@umbc.edu::b61ff11c-ba68-49af-b001-f9f234a6aca3" providerId="AD" clId="Web-{06F22489-DEAC-F2E7-94B6-C099067BF91B}" dt="2018-10-31T01:24:15.199" v="266" actId="20577"/>
          <ac:spMkLst>
            <pc:docMk/>
            <pc:sldMk cId="993073995" sldId="311"/>
            <ac:spMk id="2" creationId="{16753931-C55F-4261-A50E-AFA506268AFA}"/>
          </ac:spMkLst>
        </pc:spChg>
        <pc:spChg chg="mod">
          <ac:chgData name="Benjamin Payne" userId="S::benpayne@umbc.edu::b61ff11c-ba68-49af-b001-f9f234a6aca3" providerId="AD" clId="Web-{06F22489-DEAC-F2E7-94B6-C099067BF91B}" dt="2018-10-31T01:22:17.104" v="195" actId="20577"/>
          <ac:spMkLst>
            <pc:docMk/>
            <pc:sldMk cId="993073995" sldId="311"/>
            <ac:spMk id="3" creationId="{718F9926-E59F-4BDC-8068-A93CF4BA726B}"/>
          </ac:spMkLst>
        </pc:spChg>
      </pc:sldChg>
      <pc:sldChg chg="modSp new">
        <pc:chgData name="Benjamin Payne" userId="S::benpayne@umbc.edu::b61ff11c-ba68-49af-b001-f9f234a6aca3" providerId="AD" clId="Web-{06F22489-DEAC-F2E7-94B6-C099067BF91B}" dt="2018-10-31T01:24:09.933" v="262" actId="20577"/>
        <pc:sldMkLst>
          <pc:docMk/>
          <pc:sldMk cId="1216646965" sldId="312"/>
        </pc:sldMkLst>
        <pc:spChg chg="mod">
          <ac:chgData name="Benjamin Payne" userId="S::benpayne@umbc.edu::b61ff11c-ba68-49af-b001-f9f234a6aca3" providerId="AD" clId="Web-{06F22489-DEAC-F2E7-94B6-C099067BF91B}" dt="2018-10-31T01:23:59.354" v="252" actId="20577"/>
          <ac:spMkLst>
            <pc:docMk/>
            <pc:sldMk cId="1216646965" sldId="312"/>
            <ac:spMk id="2" creationId="{4CACAFEC-F790-4DCD-BDA7-8760C4AB5692}"/>
          </ac:spMkLst>
        </pc:spChg>
        <pc:spChg chg="mod">
          <ac:chgData name="Benjamin Payne" userId="S::benpayne@umbc.edu::b61ff11c-ba68-49af-b001-f9f234a6aca3" providerId="AD" clId="Web-{06F22489-DEAC-F2E7-94B6-C099067BF91B}" dt="2018-10-31T01:24:09.933" v="262" actId="20577"/>
          <ac:spMkLst>
            <pc:docMk/>
            <pc:sldMk cId="1216646965" sldId="312"/>
            <ac:spMk id="3" creationId="{EAADEF57-24D4-4DD3-A656-A933F9C49DEE}"/>
          </ac:spMkLst>
        </pc:spChg>
      </pc:sldChg>
      <pc:sldChg chg="modSp new">
        <pc:chgData name="Benjamin Payne" userId="S::benpayne@umbc.edu::b61ff11c-ba68-49af-b001-f9f234a6aca3" providerId="AD" clId="Web-{06F22489-DEAC-F2E7-94B6-C099067BF91B}" dt="2018-10-31T01:41:06.987" v="426" actId="20577"/>
        <pc:sldMkLst>
          <pc:docMk/>
          <pc:sldMk cId="1882440003" sldId="313"/>
        </pc:sldMkLst>
        <pc:spChg chg="mod">
          <ac:chgData name="Benjamin Payne" userId="S::benpayne@umbc.edu::b61ff11c-ba68-49af-b001-f9f234a6aca3" providerId="AD" clId="Web-{06F22489-DEAC-F2E7-94B6-C099067BF91B}" dt="2018-10-31T01:39:28.095" v="363" actId="20577"/>
          <ac:spMkLst>
            <pc:docMk/>
            <pc:sldMk cId="1882440003" sldId="313"/>
            <ac:spMk id="2" creationId="{A21602E1-D96E-47F2-9282-564600CCFAF7}"/>
          </ac:spMkLst>
        </pc:spChg>
        <pc:spChg chg="mod">
          <ac:chgData name="Benjamin Payne" userId="S::benpayne@umbc.edu::b61ff11c-ba68-49af-b001-f9f234a6aca3" providerId="AD" clId="Web-{06F22489-DEAC-F2E7-94B6-C099067BF91B}" dt="2018-10-31T01:41:06.987" v="426" actId="20577"/>
          <ac:spMkLst>
            <pc:docMk/>
            <pc:sldMk cId="1882440003" sldId="313"/>
            <ac:spMk id="3" creationId="{A40CDE86-13B8-48EE-A031-99D967660AC6}"/>
          </ac:spMkLst>
        </pc:spChg>
      </pc:sldChg>
      <pc:sldChg chg="modSp add replId">
        <pc:chgData name="Benjamin Payne" userId="S::benpayne@umbc.edu::b61ff11c-ba68-49af-b001-f9f234a6aca3" providerId="AD" clId="Web-{06F22489-DEAC-F2E7-94B6-C099067BF91B}" dt="2018-10-31T01:40:57.955" v="423" actId="20577"/>
        <pc:sldMkLst>
          <pc:docMk/>
          <pc:sldMk cId="1486946484" sldId="314"/>
        </pc:sldMkLst>
        <pc:spChg chg="mod">
          <ac:chgData name="Benjamin Payne" userId="S::benpayne@umbc.edu::b61ff11c-ba68-49af-b001-f9f234a6aca3" providerId="AD" clId="Web-{06F22489-DEAC-F2E7-94B6-C099067BF91B}" dt="2018-10-31T01:39:42.813" v="372" actId="20577"/>
          <ac:spMkLst>
            <pc:docMk/>
            <pc:sldMk cId="1486946484" sldId="314"/>
            <ac:spMk id="2" creationId="{A21602E1-D96E-47F2-9282-564600CCFAF7}"/>
          </ac:spMkLst>
        </pc:spChg>
        <pc:spChg chg="mod">
          <ac:chgData name="Benjamin Payne" userId="S::benpayne@umbc.edu::b61ff11c-ba68-49af-b001-f9f234a6aca3" providerId="AD" clId="Web-{06F22489-DEAC-F2E7-94B6-C099067BF91B}" dt="2018-10-31T01:40:57.955" v="423" actId="20577"/>
          <ac:spMkLst>
            <pc:docMk/>
            <pc:sldMk cId="1486946484" sldId="314"/>
            <ac:spMk id="3" creationId="{A40CDE86-13B8-48EE-A031-99D967660AC6}"/>
          </ac:spMkLst>
        </pc:spChg>
      </pc:sldChg>
      <pc:sldChg chg="addSp modSp new modNotes">
        <pc:chgData name="Benjamin Payne" userId="S::benpayne@umbc.edu::b61ff11c-ba68-49af-b001-f9f234a6aca3" providerId="AD" clId="Web-{06F22489-DEAC-F2E7-94B6-C099067BF91B}" dt="2018-10-31T02:02:36.103" v="724" actId="20577"/>
        <pc:sldMkLst>
          <pc:docMk/>
          <pc:sldMk cId="543345592" sldId="315"/>
        </pc:sldMkLst>
        <pc:spChg chg="mod">
          <ac:chgData name="Benjamin Payne" userId="S::benpayne@umbc.edu::b61ff11c-ba68-49af-b001-f9f234a6aca3" providerId="AD" clId="Web-{06F22489-DEAC-F2E7-94B6-C099067BF91B}" dt="2018-10-31T01:44:14.784" v="487" actId="20577"/>
          <ac:spMkLst>
            <pc:docMk/>
            <pc:sldMk cId="543345592" sldId="315"/>
            <ac:spMk id="2" creationId="{0A354399-C289-47FB-A61E-A290F7223FD5}"/>
          </ac:spMkLst>
        </pc:spChg>
        <pc:spChg chg="mod">
          <ac:chgData name="Benjamin Payne" userId="S::benpayne@umbc.edu::b61ff11c-ba68-49af-b001-f9f234a6aca3" providerId="AD" clId="Web-{06F22489-DEAC-F2E7-94B6-C099067BF91B}" dt="2018-10-31T02:02:36.103" v="724" actId="20577"/>
          <ac:spMkLst>
            <pc:docMk/>
            <pc:sldMk cId="543345592" sldId="315"/>
            <ac:spMk id="3" creationId="{4DBFC27D-2D9A-4673-A335-126BBFE25C21}"/>
          </ac:spMkLst>
        </pc:spChg>
        <pc:graphicFrameChg chg="add mod modGraphic">
          <ac:chgData name="Benjamin Payne" userId="S::benpayne@umbc.edu::b61ff11c-ba68-49af-b001-f9f234a6aca3" providerId="AD" clId="Web-{06F22489-DEAC-F2E7-94B6-C099067BF91B}" dt="2018-10-31T02:00:29.181" v="698" actId="1076"/>
          <ac:graphicFrameMkLst>
            <pc:docMk/>
            <pc:sldMk cId="543345592" sldId="315"/>
            <ac:graphicFrameMk id="4" creationId="{FD391413-85AC-4F27-BD4F-04C507E1B0B5}"/>
          </ac:graphicFrameMkLst>
        </pc:graphicFrameChg>
      </pc:sldChg>
      <pc:sldChg chg="modSp new modNotes">
        <pc:chgData name="Benjamin Payne" userId="S::benpayne@umbc.edu::b61ff11c-ba68-49af-b001-f9f234a6aca3" providerId="AD" clId="Web-{06F22489-DEAC-F2E7-94B6-C099067BF91B}" dt="2018-10-31T01:59:50.540" v="673"/>
        <pc:sldMkLst>
          <pc:docMk/>
          <pc:sldMk cId="510554507" sldId="316"/>
        </pc:sldMkLst>
        <pc:spChg chg="mod">
          <ac:chgData name="Benjamin Payne" userId="S::benpayne@umbc.edu::b61ff11c-ba68-49af-b001-f9f234a6aca3" providerId="AD" clId="Web-{06F22489-DEAC-F2E7-94B6-C099067BF91B}" dt="2018-10-31T01:52:45.709" v="616" actId="20577"/>
          <ac:spMkLst>
            <pc:docMk/>
            <pc:sldMk cId="510554507" sldId="316"/>
            <ac:spMk id="2" creationId="{0EEBEE8C-2458-4C34-BCB1-EE0018049537}"/>
          </ac:spMkLst>
        </pc:spChg>
        <pc:spChg chg="mod">
          <ac:chgData name="Benjamin Payne" userId="S::benpayne@umbc.edu::b61ff11c-ba68-49af-b001-f9f234a6aca3" providerId="AD" clId="Web-{06F22489-DEAC-F2E7-94B6-C099067BF91B}" dt="2018-10-31T01:59:47.680" v="667" actId="20577"/>
          <ac:spMkLst>
            <pc:docMk/>
            <pc:sldMk cId="510554507" sldId="316"/>
            <ac:spMk id="3" creationId="{02518A0A-4499-4771-869B-540A910C33E1}"/>
          </ac:spMkLst>
        </pc:spChg>
      </pc:sldChg>
      <pc:sldChg chg="modSp new">
        <pc:chgData name="Benjamin Payne" userId="S::benpayne@umbc.edu::b61ff11c-ba68-49af-b001-f9f234a6aca3" providerId="AD" clId="Web-{06F22489-DEAC-F2E7-94B6-C099067BF91B}" dt="2018-10-31T02:09:19.496" v="843" actId="20577"/>
        <pc:sldMkLst>
          <pc:docMk/>
          <pc:sldMk cId="2270477130" sldId="317"/>
        </pc:sldMkLst>
        <pc:spChg chg="mod">
          <ac:chgData name="Benjamin Payne" userId="S::benpayne@umbc.edu::b61ff11c-ba68-49af-b001-f9f234a6aca3" providerId="AD" clId="Web-{06F22489-DEAC-F2E7-94B6-C099067BF91B}" dt="2018-10-31T02:09:19.496" v="843" actId="20577"/>
          <ac:spMkLst>
            <pc:docMk/>
            <pc:sldMk cId="2270477130" sldId="317"/>
            <ac:spMk id="2" creationId="{66B148E1-F012-4D61-8C0E-B592E67438CF}"/>
          </ac:spMkLst>
        </pc:spChg>
        <pc:spChg chg="mod">
          <ac:chgData name="Benjamin Payne" userId="S::benpayne@umbc.edu::b61ff11c-ba68-49af-b001-f9f234a6aca3" providerId="AD" clId="Web-{06F22489-DEAC-F2E7-94B6-C099067BF91B}" dt="2018-10-31T02:08:57.324" v="835" actId="20577"/>
          <ac:spMkLst>
            <pc:docMk/>
            <pc:sldMk cId="2270477130" sldId="317"/>
            <ac:spMk id="3" creationId="{69567F90-CB21-4B90-A5A4-0C4D3912ACCC}"/>
          </ac:spMkLst>
        </pc:spChg>
      </pc:sldChg>
    </pc:docChg>
  </pc:docChgLst>
  <pc:docChgLst>
    <pc:chgData name="Benjamin Payne" userId="S::benpayne@umbc.edu::b61ff11c-ba68-49af-b001-f9f234a6aca3" providerId="AD" clId="Web-{F1E81A06-D163-A773-6523-88C3ACF1369C}"/>
    <pc:docChg chg="addSld modSld">
      <pc:chgData name="Benjamin Payne" userId="S::benpayne@umbc.edu::b61ff11c-ba68-49af-b001-f9f234a6aca3" providerId="AD" clId="Web-{F1E81A06-D163-A773-6523-88C3ACF1369C}" dt="2018-10-27T00:15:38.038" v="91" actId="20577"/>
      <pc:docMkLst>
        <pc:docMk/>
      </pc:docMkLst>
      <pc:sldChg chg="modSp">
        <pc:chgData name="Benjamin Payne" userId="S::benpayne@umbc.edu::b61ff11c-ba68-49af-b001-f9f234a6aca3" providerId="AD" clId="Web-{F1E81A06-D163-A773-6523-88C3ACF1369C}" dt="2018-10-27T00:08:48.421" v="11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F1E81A06-D163-A773-6523-88C3ACF1369C}" dt="2018-10-27T00:08:48.421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enjamin Payne" userId="S::benpayne@umbc.edu::b61ff11c-ba68-49af-b001-f9f234a6aca3" providerId="AD" clId="Web-{F1E81A06-D163-A773-6523-88C3ACF1369C}" dt="2018-10-27T00:15:38.022" v="90" actId="20577"/>
        <pc:sldMkLst>
          <pc:docMk/>
          <pc:sldMk cId="376644786" sldId="257"/>
        </pc:sldMkLst>
        <pc:spChg chg="mod">
          <ac:chgData name="Benjamin Payne" userId="S::benpayne@umbc.edu::b61ff11c-ba68-49af-b001-f9f234a6aca3" providerId="AD" clId="Web-{F1E81A06-D163-A773-6523-88C3ACF1369C}" dt="2018-10-27T00:15:38.022" v="90" actId="20577"/>
          <ac:spMkLst>
            <pc:docMk/>
            <pc:sldMk cId="376644786" sldId="257"/>
            <ac:spMk id="3" creationId="{742BAD40-FD9D-4401-B2A5-695D8D4DADEB}"/>
          </ac:spMkLst>
        </pc:spChg>
      </pc:sldChg>
      <pc:sldChg chg="addSp modSp new mod modClrScheme chgLayout">
        <pc:chgData name="Benjamin Payne" userId="S::benpayne@umbc.edu::b61ff11c-ba68-49af-b001-f9f234a6aca3" providerId="AD" clId="Web-{F1E81A06-D163-A773-6523-88C3ACF1369C}" dt="2018-10-27T00:12:29.149" v="34" actId="20577"/>
        <pc:sldMkLst>
          <pc:docMk/>
          <pc:sldMk cId="1389910940" sldId="281"/>
        </pc:sldMkLst>
        <pc:spChg chg="add mod">
          <ac:chgData name="Benjamin Payne" userId="S::benpayne@umbc.edu::b61ff11c-ba68-49af-b001-f9f234a6aca3" providerId="AD" clId="Web-{F1E81A06-D163-A773-6523-88C3ACF1369C}" dt="2018-10-27T00:09:54.502" v="18" actId="20577"/>
          <ac:spMkLst>
            <pc:docMk/>
            <pc:sldMk cId="1389910940" sldId="281"/>
            <ac:spMk id="2" creationId="{450EC47F-8F55-4195-BDBD-E06F94475231}"/>
          </ac:spMkLst>
        </pc:spChg>
        <pc:spChg chg="add mod">
          <ac:chgData name="Benjamin Payne" userId="S::benpayne@umbc.edu::b61ff11c-ba68-49af-b001-f9f234a6aca3" providerId="AD" clId="Web-{F1E81A06-D163-A773-6523-88C3ACF1369C}" dt="2018-10-27T00:12:29.149" v="34" actId="20577"/>
          <ac:spMkLst>
            <pc:docMk/>
            <pc:sldMk cId="1389910940" sldId="281"/>
            <ac:spMk id="3" creationId="{A86259D2-5EF3-42A2-AD0B-7B47D70B9D52}"/>
          </ac:spMkLst>
        </pc:spChg>
      </pc:sldChg>
      <pc:sldChg chg="modSp new">
        <pc:chgData name="Benjamin Payne" userId="S::benpayne@umbc.edu::b61ff11c-ba68-49af-b001-f9f234a6aca3" providerId="AD" clId="Web-{F1E81A06-D163-A773-6523-88C3ACF1369C}" dt="2018-10-27T00:14:29.426" v="67" actId="20577"/>
        <pc:sldMkLst>
          <pc:docMk/>
          <pc:sldMk cId="2136206720" sldId="282"/>
        </pc:sldMkLst>
        <pc:spChg chg="mod">
          <ac:chgData name="Benjamin Payne" userId="S::benpayne@umbc.edu::b61ff11c-ba68-49af-b001-f9f234a6aca3" providerId="AD" clId="Web-{F1E81A06-D163-A773-6523-88C3ACF1369C}" dt="2018-10-27T00:14:29.426" v="67" actId="20577"/>
          <ac:spMkLst>
            <pc:docMk/>
            <pc:sldMk cId="2136206720" sldId="282"/>
            <ac:spMk id="2" creationId="{81CFE217-E61B-464A-B2CB-257D41F1255E}"/>
          </ac:spMkLst>
        </pc:spChg>
        <pc:spChg chg="mod">
          <ac:chgData name="Benjamin Payne" userId="S::benpayne@umbc.edu::b61ff11c-ba68-49af-b001-f9f234a6aca3" providerId="AD" clId="Web-{F1E81A06-D163-A773-6523-88C3ACF1369C}" dt="2018-10-27T00:14:07.363" v="59" actId="20577"/>
          <ac:spMkLst>
            <pc:docMk/>
            <pc:sldMk cId="2136206720" sldId="282"/>
            <ac:spMk id="3" creationId="{373DA5B9-0D33-4079-BB37-F9A474335D0E}"/>
          </ac:spMkLst>
        </pc:spChg>
        <pc:spChg chg="mod">
          <ac:chgData name="Benjamin Payne" userId="S::benpayne@umbc.edu::b61ff11c-ba68-49af-b001-f9f234a6aca3" providerId="AD" clId="Web-{F1E81A06-D163-A773-6523-88C3ACF1369C}" dt="2018-10-27T00:12:59.713" v="53" actId="20577"/>
          <ac:spMkLst>
            <pc:docMk/>
            <pc:sldMk cId="2136206720" sldId="282"/>
            <ac:spMk id="4" creationId="{08AE7753-7231-4768-83EF-AD72787C4656}"/>
          </ac:spMkLst>
        </pc:spChg>
      </pc:sldChg>
    </pc:docChg>
  </pc:docChgLst>
  <pc:docChgLst>
    <pc:chgData name="Benjamin Payne" userId="S::benpayne@umbc.edu::b61ff11c-ba68-49af-b001-f9f234a6aca3" providerId="AD" clId="Web-{441AC3B7-2B76-B8A1-DDF8-3AC500889AF5}"/>
    <pc:docChg chg="addSld modSld">
      <pc:chgData name="Benjamin Payne" userId="S::benpayne@umbc.edu::b61ff11c-ba68-49af-b001-f9f234a6aca3" providerId="AD" clId="Web-{441AC3B7-2B76-B8A1-DDF8-3AC500889AF5}" dt="2018-09-17T12:19:44.366" v="131" actId="20577"/>
      <pc:docMkLst>
        <pc:docMk/>
      </pc:docMkLst>
      <pc:sldChg chg="modSp new">
        <pc:chgData name="Benjamin Payne" userId="S::benpayne@umbc.edu::b61ff11c-ba68-49af-b001-f9f234a6aca3" providerId="AD" clId="Web-{441AC3B7-2B76-B8A1-DDF8-3AC500889AF5}" dt="2018-09-17T12:19:44.366" v="130" actId="20577"/>
        <pc:sldMkLst>
          <pc:docMk/>
          <pc:sldMk cId="1055955425" sldId="270"/>
        </pc:sldMkLst>
        <pc:spChg chg="mod">
          <ac:chgData name="Benjamin Payne" userId="S::benpayne@umbc.edu::b61ff11c-ba68-49af-b001-f9f234a6aca3" providerId="AD" clId="Web-{441AC3B7-2B76-B8A1-DDF8-3AC500889AF5}" dt="2018-09-17T12:17:59.626" v="27" actId="20577"/>
          <ac:spMkLst>
            <pc:docMk/>
            <pc:sldMk cId="1055955425" sldId="270"/>
            <ac:spMk id="2" creationId="{C28238B6-287B-459E-975F-F231712E2B61}"/>
          </ac:spMkLst>
        </pc:spChg>
        <pc:spChg chg="mod">
          <ac:chgData name="Benjamin Payne" userId="S::benpayne@umbc.edu::b61ff11c-ba68-49af-b001-f9f234a6aca3" providerId="AD" clId="Web-{441AC3B7-2B76-B8A1-DDF8-3AC500889AF5}" dt="2018-09-17T12:19:44.366" v="130" actId="20577"/>
          <ac:spMkLst>
            <pc:docMk/>
            <pc:sldMk cId="1055955425" sldId="270"/>
            <ac:spMk id="3" creationId="{C760B042-0DBE-43B1-A32F-D1950638267C}"/>
          </ac:spMkLst>
        </pc:spChg>
      </pc:sldChg>
    </pc:docChg>
  </pc:docChgLst>
  <pc:docChgLst>
    <pc:chgData name="Benjamin Payne" userId="S::benpayne@umbc.edu::b61ff11c-ba68-49af-b001-f9f234a6aca3" providerId="AD" clId="Web-{568C3913-A4E4-324A-D08C-BAEBAB578447}"/>
    <pc:docChg chg="addSld modSld">
      <pc:chgData name="Benjamin Payne" userId="S::benpayne@umbc.edu::b61ff11c-ba68-49af-b001-f9f234a6aca3" providerId="AD" clId="Web-{568C3913-A4E4-324A-D08C-BAEBAB578447}" dt="2018-08-24T11:21:22.279" v="202" actId="20577"/>
      <pc:docMkLst>
        <pc:docMk/>
      </pc:docMkLst>
      <pc:sldChg chg="modSp new">
        <pc:chgData name="Benjamin Payne" userId="S::benpayne@umbc.edu::b61ff11c-ba68-49af-b001-f9f234a6aca3" providerId="AD" clId="Web-{568C3913-A4E4-324A-D08C-BAEBAB578447}" dt="2018-08-24T11:20:38.355" v="150" actId="20577"/>
        <pc:sldMkLst>
          <pc:docMk/>
          <pc:sldMk cId="1821529881" sldId="263"/>
        </pc:sldMkLst>
        <pc:spChg chg="mod">
          <ac:chgData name="Benjamin Payne" userId="S::benpayne@umbc.edu::b61ff11c-ba68-49af-b001-f9f234a6aca3" providerId="AD" clId="Web-{568C3913-A4E4-324A-D08C-BAEBAB578447}" dt="2018-08-24T11:17:53.150" v="7" actId="20577"/>
          <ac:spMkLst>
            <pc:docMk/>
            <pc:sldMk cId="1821529881" sldId="263"/>
            <ac:spMk id="2" creationId="{965D1339-2690-4FBD-9629-1EE3325639E6}"/>
          </ac:spMkLst>
        </pc:spChg>
        <pc:spChg chg="mod">
          <ac:chgData name="Benjamin Payne" userId="S::benpayne@umbc.edu::b61ff11c-ba68-49af-b001-f9f234a6aca3" providerId="AD" clId="Web-{568C3913-A4E4-324A-D08C-BAEBAB578447}" dt="2018-08-24T11:20:38.355" v="150" actId="20577"/>
          <ac:spMkLst>
            <pc:docMk/>
            <pc:sldMk cId="1821529881" sldId="263"/>
            <ac:spMk id="3" creationId="{89B14EC6-0D75-4941-AAD7-823FAC80C96D}"/>
          </ac:spMkLst>
        </pc:spChg>
      </pc:sldChg>
      <pc:sldChg chg="modSp new">
        <pc:chgData name="Benjamin Payne" userId="S::benpayne@umbc.edu::b61ff11c-ba68-49af-b001-f9f234a6aca3" providerId="AD" clId="Web-{568C3913-A4E4-324A-D08C-BAEBAB578447}" dt="2018-08-24T11:21:20.341" v="200" actId="20577"/>
        <pc:sldMkLst>
          <pc:docMk/>
          <pc:sldMk cId="1324186380" sldId="264"/>
        </pc:sldMkLst>
        <pc:spChg chg="mod">
          <ac:chgData name="Benjamin Payne" userId="S::benpayne@umbc.edu::b61ff11c-ba68-49af-b001-f9f234a6aca3" providerId="AD" clId="Web-{568C3913-A4E4-324A-D08C-BAEBAB578447}" dt="2018-08-24T11:20:59.246" v="181" actId="20577"/>
          <ac:spMkLst>
            <pc:docMk/>
            <pc:sldMk cId="1324186380" sldId="264"/>
            <ac:spMk id="2" creationId="{76EDF117-D161-4B73-A6A9-CE78BF672EEC}"/>
          </ac:spMkLst>
        </pc:spChg>
        <pc:spChg chg="mod">
          <ac:chgData name="Benjamin Payne" userId="S::benpayne@umbc.edu::b61ff11c-ba68-49af-b001-f9f234a6aca3" providerId="AD" clId="Web-{568C3913-A4E4-324A-D08C-BAEBAB578447}" dt="2018-08-24T11:21:20.341" v="200" actId="20577"/>
          <ac:spMkLst>
            <pc:docMk/>
            <pc:sldMk cId="1324186380" sldId="264"/>
            <ac:spMk id="3" creationId="{15448828-4A91-47AE-A9C4-186115D8E95B}"/>
          </ac:spMkLst>
        </pc:spChg>
      </pc:sldChg>
    </pc:docChg>
  </pc:docChgLst>
  <pc:docChgLst>
    <pc:chgData name="Benjamin Payne" userId="S::benpayne@umbc.edu::b61ff11c-ba68-49af-b001-f9f234a6aca3" providerId="AD" clId="Web-{0A9BD485-72C7-1B94-028E-C30A8D51EC1F}"/>
    <pc:docChg chg="addSld modSld">
      <pc:chgData name="Benjamin Payne" userId="S::benpayne@umbc.edu::b61ff11c-ba68-49af-b001-f9f234a6aca3" providerId="AD" clId="Web-{0A9BD485-72C7-1B94-028E-C30A8D51EC1F}" dt="2018-10-28T00:14:53.215" v="40" actId="20577"/>
      <pc:docMkLst>
        <pc:docMk/>
      </pc:docMkLst>
      <pc:sldChg chg="addSp modSp">
        <pc:chgData name="Benjamin Payne" userId="S::benpayne@umbc.edu::b61ff11c-ba68-49af-b001-f9f234a6aca3" providerId="AD" clId="Web-{0A9BD485-72C7-1B94-028E-C30A8D51EC1F}" dt="2018-10-28T00:14:03.605" v="15" actId="1076"/>
        <pc:sldMkLst>
          <pc:docMk/>
          <pc:sldMk cId="2136206720" sldId="282"/>
        </pc:sldMkLst>
        <pc:spChg chg="mod">
          <ac:chgData name="Benjamin Payne" userId="S::benpayne@umbc.edu::b61ff11c-ba68-49af-b001-f9f234a6aca3" providerId="AD" clId="Web-{0A9BD485-72C7-1B94-028E-C30A8D51EC1F}" dt="2018-10-28T00:13:35.839" v="12" actId="20577"/>
          <ac:spMkLst>
            <pc:docMk/>
            <pc:sldMk cId="2136206720" sldId="282"/>
            <ac:spMk id="2" creationId="{81CFE217-E61B-464A-B2CB-257D41F1255E}"/>
          </ac:spMkLst>
        </pc:spChg>
        <pc:spChg chg="add mod">
          <ac:chgData name="Benjamin Payne" userId="S::benpayne@umbc.edu::b61ff11c-ba68-49af-b001-f9f234a6aca3" providerId="AD" clId="Web-{0A9BD485-72C7-1B94-028E-C30A8D51EC1F}" dt="2018-10-28T00:14:03.605" v="15" actId="1076"/>
          <ac:spMkLst>
            <pc:docMk/>
            <pc:sldMk cId="2136206720" sldId="282"/>
            <ac:spMk id="6" creationId="{556CC1D8-D27B-47DD-8665-0725C6619C61}"/>
          </ac:spMkLst>
        </pc:spChg>
      </pc:sldChg>
      <pc:sldChg chg="addSp modSp new mod setBg">
        <pc:chgData name="Benjamin Payne" userId="S::benpayne@umbc.edu::b61ff11c-ba68-49af-b001-f9f234a6aca3" providerId="AD" clId="Web-{0A9BD485-72C7-1B94-028E-C30A8D51EC1F}" dt="2018-10-28T00:14:53.215" v="39" actId="20577"/>
        <pc:sldMkLst>
          <pc:docMk/>
          <pc:sldMk cId="3459735214" sldId="284"/>
        </pc:sldMkLst>
        <pc:spChg chg="mod">
          <ac:chgData name="Benjamin Payne" userId="S::benpayne@umbc.edu::b61ff11c-ba68-49af-b001-f9f234a6aca3" providerId="AD" clId="Web-{0A9BD485-72C7-1B94-028E-C30A8D51EC1F}" dt="2018-10-28T00:14:43.184" v="27" actId="20577"/>
          <ac:spMkLst>
            <pc:docMk/>
            <pc:sldMk cId="3459735214" sldId="284"/>
            <ac:spMk id="2" creationId="{0BD16481-00A8-4808-BACC-795DF5C42D6F}"/>
          </ac:spMkLst>
        </pc:spChg>
        <pc:spChg chg="mod">
          <ac:chgData name="Benjamin Payne" userId="S::benpayne@umbc.edu::b61ff11c-ba68-49af-b001-f9f234a6aca3" providerId="AD" clId="Web-{0A9BD485-72C7-1B94-028E-C30A8D51EC1F}" dt="2018-10-28T00:14:53.215" v="39" actId="20577"/>
          <ac:spMkLst>
            <pc:docMk/>
            <pc:sldMk cId="3459735214" sldId="284"/>
            <ac:spMk id="3" creationId="{22764109-BE19-4F7A-9AC8-49E2120FB090}"/>
          </ac:spMkLst>
        </pc:spChg>
        <pc:spChg chg="add">
          <ac:chgData name="Benjamin Payne" userId="S::benpayne@umbc.edu::b61ff11c-ba68-49af-b001-f9f234a6aca3" providerId="AD" clId="Web-{0A9BD485-72C7-1B94-028E-C30A8D51EC1F}" dt="2018-10-28T00:14:33.308" v="17"/>
          <ac:spMkLst>
            <pc:docMk/>
            <pc:sldMk cId="3459735214" sldId="284"/>
            <ac:spMk id="8" creationId="{3B854194-185D-494D-905C-7C7CB2E30F6E}"/>
          </ac:spMkLst>
        </pc:spChg>
        <pc:spChg chg="add">
          <ac:chgData name="Benjamin Payne" userId="S::benpayne@umbc.edu::b61ff11c-ba68-49af-b001-f9f234a6aca3" providerId="AD" clId="Web-{0A9BD485-72C7-1B94-028E-C30A8D51EC1F}" dt="2018-10-28T00:14:33.308" v="17"/>
          <ac:spMkLst>
            <pc:docMk/>
            <pc:sldMk cId="3459735214" sldId="284"/>
            <ac:spMk id="10" creationId="{B4F5FA0D-0104-4987-8241-EFF7C85B88DE}"/>
          </ac:spMkLst>
        </pc:spChg>
        <pc:picChg chg="add">
          <ac:chgData name="Benjamin Payne" userId="S::benpayne@umbc.edu::b61ff11c-ba68-49af-b001-f9f234a6aca3" providerId="AD" clId="Web-{0A9BD485-72C7-1B94-028E-C30A8D51EC1F}" dt="2018-10-28T00:14:33.308" v="17"/>
          <ac:picMkLst>
            <pc:docMk/>
            <pc:sldMk cId="3459735214" sldId="284"/>
            <ac:picMk id="12" creationId="{2897127E-6CEF-446C-BE87-93B7C46E49D1}"/>
          </ac:picMkLst>
        </pc:picChg>
      </pc:sldChg>
    </pc:docChg>
  </pc:docChgLst>
  <pc:docChgLst>
    <pc:chgData name="Benjamin Payne" userId="S::benpayne@umbc.edu::b61ff11c-ba68-49af-b001-f9f234a6aca3" providerId="AD" clId="Web-{A681F721-E6D9-5FEC-475C-41E100ABADF3}"/>
    <pc:docChg chg="addSld modSld sldOrd">
      <pc:chgData name="Benjamin Payne" userId="S::benpayne@umbc.edu::b61ff11c-ba68-49af-b001-f9f234a6aca3" providerId="AD" clId="Web-{A681F721-E6D9-5FEC-475C-41E100ABADF3}" dt="2018-11-01T22:28:27.574" v="1704"/>
      <pc:docMkLst>
        <pc:docMk/>
      </pc:docMkLst>
      <pc:sldChg chg="addSp delSp modSp">
        <pc:chgData name="Benjamin Payne" userId="S::benpayne@umbc.edu::b61ff11c-ba68-49af-b001-f9f234a6aca3" providerId="AD" clId="Web-{A681F721-E6D9-5FEC-475C-41E100ABADF3}" dt="2018-11-01T22:22:08.183" v="1653"/>
        <pc:sldMkLst>
          <pc:docMk/>
          <pc:sldMk cId="2208100120" sldId="259"/>
        </pc:sldMkLst>
        <pc:spChg chg="del mod">
          <ac:chgData name="Benjamin Payne" userId="S::benpayne@umbc.edu::b61ff11c-ba68-49af-b001-f9f234a6aca3" providerId="AD" clId="Web-{A681F721-E6D9-5FEC-475C-41E100ABADF3}" dt="2018-11-01T22:21:59.371" v="1651"/>
          <ac:spMkLst>
            <pc:docMk/>
            <pc:sldMk cId="2208100120" sldId="259"/>
            <ac:spMk id="3" creationId="{24B71282-8940-4466-8D40-A81015BF74BB}"/>
          </ac:spMkLst>
        </pc:spChg>
        <pc:spChg chg="add del mod ord">
          <ac:chgData name="Benjamin Payne" userId="S::benpayne@umbc.edu::b61ff11c-ba68-49af-b001-f9f234a6aca3" providerId="AD" clId="Web-{A681F721-E6D9-5FEC-475C-41E100ABADF3}" dt="2018-11-01T22:21:56.214" v="1650"/>
          <ac:spMkLst>
            <pc:docMk/>
            <pc:sldMk cId="2208100120" sldId="259"/>
            <ac:spMk id="6" creationId="{98EF143C-91E4-456A-A7AA-A801A42E23A1}"/>
          </ac:spMkLst>
        </pc:spChg>
        <pc:spChg chg="add del mod">
          <ac:chgData name="Benjamin Payne" userId="S::benpayne@umbc.edu::b61ff11c-ba68-49af-b001-f9f234a6aca3" providerId="AD" clId="Web-{A681F721-E6D9-5FEC-475C-41E100ABADF3}" dt="2018-11-01T22:22:08.183" v="1653"/>
          <ac:spMkLst>
            <pc:docMk/>
            <pc:sldMk cId="2208100120" sldId="259"/>
            <ac:spMk id="8" creationId="{20832AB7-59BD-486C-8A62-536DB6401A12}"/>
          </ac:spMkLst>
        </pc:spChg>
        <pc:picChg chg="add del mod">
          <ac:chgData name="Benjamin Payne" userId="S::benpayne@umbc.edu::b61ff11c-ba68-49af-b001-f9f234a6aca3" providerId="AD" clId="Web-{A681F721-E6D9-5FEC-475C-41E100ABADF3}" dt="2018-11-01T22:22:04.402" v="1652" actId="1076"/>
          <ac:picMkLst>
            <pc:docMk/>
            <pc:sldMk cId="2208100120" sldId="259"/>
            <ac:picMk id="4" creationId="{CC503E28-2579-4F1C-81A3-83A45CA3456F}"/>
          </ac:picMkLst>
        </pc:picChg>
      </pc:sldChg>
      <pc:sldChg chg="modSp ord">
        <pc:chgData name="Benjamin Payne" userId="S::benpayne@umbc.edu::b61ff11c-ba68-49af-b001-f9f234a6aca3" providerId="AD" clId="Web-{A681F721-E6D9-5FEC-475C-41E100ABADF3}" dt="2018-11-01T22:03:03.244" v="691" actId="20577"/>
        <pc:sldMkLst>
          <pc:docMk/>
          <pc:sldMk cId="723682162" sldId="267"/>
        </pc:sldMkLst>
        <pc:spChg chg="mod">
          <ac:chgData name="Benjamin Payne" userId="S::benpayne@umbc.edu::b61ff11c-ba68-49af-b001-f9f234a6aca3" providerId="AD" clId="Web-{A681F721-E6D9-5FEC-475C-41E100ABADF3}" dt="2018-11-01T22:03:03.244" v="691" actId="20577"/>
          <ac:spMkLst>
            <pc:docMk/>
            <pc:sldMk cId="723682162" sldId="267"/>
            <ac:spMk id="3" creationId="{FFE4F0B5-717A-4993-8043-3E77D994D170}"/>
          </ac:spMkLst>
        </pc:spChg>
      </pc:sldChg>
      <pc:sldChg chg="addSp modSp">
        <pc:chgData name="Benjamin Payne" userId="S::benpayne@umbc.edu::b61ff11c-ba68-49af-b001-f9f234a6aca3" providerId="AD" clId="Web-{A681F721-E6D9-5FEC-475C-41E100ABADF3}" dt="2018-11-01T21:56:39.195" v="150" actId="20577"/>
        <pc:sldMkLst>
          <pc:docMk/>
          <pc:sldMk cId="2143148266" sldId="275"/>
        </pc:sldMkLst>
        <pc:spChg chg="mod">
          <ac:chgData name="Benjamin Payne" userId="S::benpayne@umbc.edu::b61ff11c-ba68-49af-b001-f9f234a6aca3" providerId="AD" clId="Web-{A681F721-E6D9-5FEC-475C-41E100ABADF3}" dt="2018-11-01T21:53:49.569" v="16" actId="20577"/>
          <ac:spMkLst>
            <pc:docMk/>
            <pc:sldMk cId="2143148266" sldId="275"/>
            <ac:spMk id="2" creationId="{FC2067B1-3F3A-426A-89D8-B36A5CD59278}"/>
          </ac:spMkLst>
        </pc:spChg>
        <pc:spChg chg="mod">
          <ac:chgData name="Benjamin Payne" userId="S::benpayne@umbc.edu::b61ff11c-ba68-49af-b001-f9f234a6aca3" providerId="AD" clId="Web-{A681F721-E6D9-5FEC-475C-41E100ABADF3}" dt="2018-11-01T21:55:02.038" v="59" actId="20577"/>
          <ac:spMkLst>
            <pc:docMk/>
            <pc:sldMk cId="2143148266" sldId="275"/>
            <ac:spMk id="3" creationId="{91F85349-460C-4F05-9E5E-B8461C0BDC09}"/>
          </ac:spMkLst>
        </pc:spChg>
        <pc:spChg chg="add mod">
          <ac:chgData name="Benjamin Payne" userId="S::benpayne@umbc.edu::b61ff11c-ba68-49af-b001-f9f234a6aca3" providerId="AD" clId="Web-{A681F721-E6D9-5FEC-475C-41E100ABADF3}" dt="2018-11-01T21:56:39.195" v="150" actId="20577"/>
          <ac:spMkLst>
            <pc:docMk/>
            <pc:sldMk cId="2143148266" sldId="275"/>
            <ac:spMk id="4" creationId="{2575EB40-BF4B-4756-9467-571004B880EC}"/>
          </ac:spMkLst>
        </pc:spChg>
      </pc:sldChg>
      <pc:sldChg chg="modSp">
        <pc:chgData name="Benjamin Payne" userId="S::benpayne@umbc.edu::b61ff11c-ba68-49af-b001-f9f234a6aca3" providerId="AD" clId="Web-{A681F721-E6D9-5FEC-475C-41E100ABADF3}" dt="2018-11-01T22:25:57.949" v="1665" actId="20577"/>
        <pc:sldMkLst>
          <pc:docMk/>
          <pc:sldMk cId="3459735214" sldId="284"/>
        </pc:sldMkLst>
        <pc:spChg chg="mod">
          <ac:chgData name="Benjamin Payne" userId="S::benpayne@umbc.edu::b61ff11c-ba68-49af-b001-f9f234a6aca3" providerId="AD" clId="Web-{A681F721-E6D9-5FEC-475C-41E100ABADF3}" dt="2018-11-01T22:25:57.949" v="1665" actId="20577"/>
          <ac:spMkLst>
            <pc:docMk/>
            <pc:sldMk cId="3459735214" sldId="284"/>
            <ac:spMk id="3" creationId="{22764109-BE19-4F7A-9AC8-49E2120FB090}"/>
          </ac:spMkLst>
        </pc:spChg>
      </pc:sldChg>
      <pc:sldChg chg="modSp">
        <pc:chgData name="Benjamin Payne" userId="S::benpayne@umbc.edu::b61ff11c-ba68-49af-b001-f9f234a6aca3" providerId="AD" clId="Web-{A681F721-E6D9-5FEC-475C-41E100ABADF3}" dt="2018-11-01T22:04:41.540" v="739" actId="20577"/>
        <pc:sldMkLst>
          <pc:docMk/>
          <pc:sldMk cId="1932842075" sldId="286"/>
        </pc:sldMkLst>
        <pc:spChg chg="mod">
          <ac:chgData name="Benjamin Payne" userId="S::benpayne@umbc.edu::b61ff11c-ba68-49af-b001-f9f234a6aca3" providerId="AD" clId="Web-{A681F721-E6D9-5FEC-475C-41E100ABADF3}" dt="2018-11-01T22:04:41.540" v="739" actId="20577"/>
          <ac:spMkLst>
            <pc:docMk/>
            <pc:sldMk cId="1932842075" sldId="286"/>
            <ac:spMk id="3" creationId="{96AA1331-9962-427A-AE63-938180EF3CB6}"/>
          </ac:spMkLst>
        </pc:spChg>
      </pc:sldChg>
      <pc:sldChg chg="modSp">
        <pc:chgData name="Benjamin Payne" userId="S::benpayne@umbc.edu::b61ff11c-ba68-49af-b001-f9f234a6aca3" providerId="AD" clId="Web-{A681F721-E6D9-5FEC-475C-41E100ABADF3}" dt="2018-11-01T22:07:02.524" v="788" actId="20577"/>
        <pc:sldMkLst>
          <pc:docMk/>
          <pc:sldMk cId="888942213" sldId="287"/>
        </pc:sldMkLst>
        <pc:spChg chg="mod">
          <ac:chgData name="Benjamin Payne" userId="S::benpayne@umbc.edu::b61ff11c-ba68-49af-b001-f9f234a6aca3" providerId="AD" clId="Web-{A681F721-E6D9-5FEC-475C-41E100ABADF3}" dt="2018-11-01T22:07:02.524" v="788" actId="20577"/>
          <ac:spMkLst>
            <pc:docMk/>
            <pc:sldMk cId="888942213" sldId="287"/>
            <ac:spMk id="3" creationId="{9449A46C-9196-4419-BA35-034D53C5E772}"/>
          </ac:spMkLst>
        </pc:spChg>
      </pc:sldChg>
      <pc:sldChg chg="modSp">
        <pc:chgData name="Benjamin Payne" userId="S::benpayne@umbc.edu::b61ff11c-ba68-49af-b001-f9f234a6aca3" providerId="AD" clId="Web-{A681F721-E6D9-5FEC-475C-41E100ABADF3}" dt="2018-11-01T22:27:01.356" v="1695" actId="20577"/>
        <pc:sldMkLst>
          <pc:docMk/>
          <pc:sldMk cId="1652504141" sldId="290"/>
        </pc:sldMkLst>
        <pc:spChg chg="mod">
          <ac:chgData name="Benjamin Payne" userId="S::benpayne@umbc.edu::b61ff11c-ba68-49af-b001-f9f234a6aca3" providerId="AD" clId="Web-{A681F721-E6D9-5FEC-475C-41E100ABADF3}" dt="2018-11-01T22:27:01.356" v="1695" actId="20577"/>
          <ac:spMkLst>
            <pc:docMk/>
            <pc:sldMk cId="1652504141" sldId="290"/>
            <ac:spMk id="3" creationId="{22764109-BE19-4F7A-9AC8-49E2120FB090}"/>
          </ac:spMkLst>
        </pc:spChg>
      </pc:sldChg>
      <pc:sldChg chg="addSp delSp modSp">
        <pc:chgData name="Benjamin Payne" userId="S::benpayne@umbc.edu::b61ff11c-ba68-49af-b001-f9f234a6aca3" providerId="AD" clId="Web-{A681F721-E6D9-5FEC-475C-41E100ABADF3}" dt="2018-11-01T22:28:27.574" v="1704"/>
        <pc:sldMkLst>
          <pc:docMk/>
          <pc:sldMk cId="1183279402" sldId="292"/>
        </pc:sldMkLst>
        <pc:spChg chg="add del mod">
          <ac:chgData name="Benjamin Payne" userId="S::benpayne@umbc.edu::b61ff11c-ba68-49af-b001-f9f234a6aca3" providerId="AD" clId="Web-{A681F721-E6D9-5FEC-475C-41E100ABADF3}" dt="2018-11-01T22:28:27.574" v="1704"/>
          <ac:spMkLst>
            <pc:docMk/>
            <pc:sldMk cId="1183279402" sldId="292"/>
            <ac:spMk id="4" creationId="{FB270673-7675-42A9-9060-07E9F8A21FA6}"/>
          </ac:spMkLst>
        </pc:spChg>
      </pc:sldChg>
      <pc:sldChg chg="modSp">
        <pc:chgData name="Benjamin Payne" userId="S::benpayne@umbc.edu::b61ff11c-ba68-49af-b001-f9f234a6aca3" providerId="AD" clId="Web-{A681F721-E6D9-5FEC-475C-41E100ABADF3}" dt="2018-11-01T22:26:39.481" v="1682" actId="20577"/>
        <pc:sldMkLst>
          <pc:docMk/>
          <pc:sldMk cId="1441984090" sldId="308"/>
        </pc:sldMkLst>
        <pc:spChg chg="mod">
          <ac:chgData name="Benjamin Payne" userId="S::benpayne@umbc.edu::b61ff11c-ba68-49af-b001-f9f234a6aca3" providerId="AD" clId="Web-{A681F721-E6D9-5FEC-475C-41E100ABADF3}" dt="2018-11-01T22:26:39.481" v="1682" actId="20577"/>
          <ac:spMkLst>
            <pc:docMk/>
            <pc:sldMk cId="1441984090" sldId="308"/>
            <ac:spMk id="3" creationId="{22764109-BE19-4F7A-9AC8-49E2120FB090}"/>
          </ac:spMkLst>
        </pc:spChg>
      </pc:sldChg>
      <pc:sldChg chg="modSp">
        <pc:chgData name="Benjamin Payne" userId="S::benpayne@umbc.edu::b61ff11c-ba68-49af-b001-f9f234a6aca3" providerId="AD" clId="Web-{A681F721-E6D9-5FEC-475C-41E100ABADF3}" dt="2018-11-01T22:08:04.899" v="842" actId="20577"/>
        <pc:sldMkLst>
          <pc:docMk/>
          <pc:sldMk cId="1822342838" sldId="326"/>
        </pc:sldMkLst>
        <pc:spChg chg="mod">
          <ac:chgData name="Benjamin Payne" userId="S::benpayne@umbc.edu::b61ff11c-ba68-49af-b001-f9f234a6aca3" providerId="AD" clId="Web-{A681F721-E6D9-5FEC-475C-41E100ABADF3}" dt="2018-11-01T22:08:04.899" v="842" actId="20577"/>
          <ac:spMkLst>
            <pc:docMk/>
            <pc:sldMk cId="1822342838" sldId="326"/>
            <ac:spMk id="3" creationId="{F75A296F-EEE7-4A04-8CCB-4A22C39CB726}"/>
          </ac:spMkLst>
        </pc:spChg>
      </pc:sldChg>
      <pc:sldChg chg="modSp">
        <pc:chgData name="Benjamin Payne" userId="S::benpayne@umbc.edu::b61ff11c-ba68-49af-b001-f9f234a6aca3" providerId="AD" clId="Web-{A681F721-E6D9-5FEC-475C-41E100ABADF3}" dt="2018-11-01T22:26:08.059" v="1671" actId="20577"/>
        <pc:sldMkLst>
          <pc:docMk/>
          <pc:sldMk cId="1604492857" sldId="327"/>
        </pc:sldMkLst>
        <pc:spChg chg="mod">
          <ac:chgData name="Benjamin Payne" userId="S::benpayne@umbc.edu::b61ff11c-ba68-49af-b001-f9f234a6aca3" providerId="AD" clId="Web-{A681F721-E6D9-5FEC-475C-41E100ABADF3}" dt="2018-11-01T22:26:08.059" v="1671" actId="20577"/>
          <ac:spMkLst>
            <pc:docMk/>
            <pc:sldMk cId="1604492857" sldId="327"/>
            <ac:spMk id="3" creationId="{22764109-BE19-4F7A-9AC8-49E2120FB090}"/>
          </ac:spMkLst>
        </pc:spChg>
      </pc:sldChg>
      <pc:sldChg chg="addSp modSp">
        <pc:chgData name="Benjamin Payne" userId="S::benpayne@umbc.edu::b61ff11c-ba68-49af-b001-f9f234a6aca3" providerId="AD" clId="Web-{A681F721-E6D9-5FEC-475C-41E100ABADF3}" dt="2018-11-01T22:11:28.431" v="1129" actId="1076"/>
        <pc:sldMkLst>
          <pc:docMk/>
          <pc:sldMk cId="2007026601" sldId="329"/>
        </pc:sldMkLst>
        <pc:spChg chg="add mod">
          <ac:chgData name="Benjamin Payne" userId="S::benpayne@umbc.edu::b61ff11c-ba68-49af-b001-f9f234a6aca3" providerId="AD" clId="Web-{A681F721-E6D9-5FEC-475C-41E100ABADF3}" dt="2018-11-01T22:11:28.431" v="1129" actId="1076"/>
          <ac:spMkLst>
            <pc:docMk/>
            <pc:sldMk cId="2007026601" sldId="329"/>
            <ac:spMk id="3" creationId="{32843E40-BB1B-4E06-96D7-6110A0B57FCA}"/>
          </ac:spMkLst>
        </pc:spChg>
        <pc:spChg chg="mod">
          <ac:chgData name="Benjamin Payne" userId="S::benpayne@umbc.edu::b61ff11c-ba68-49af-b001-f9f234a6aca3" providerId="AD" clId="Web-{A681F721-E6D9-5FEC-475C-41E100ABADF3}" dt="2018-11-01T22:11:06.572" v="1048" actId="1076"/>
          <ac:spMkLst>
            <pc:docMk/>
            <pc:sldMk cId="2007026601" sldId="329"/>
            <ac:spMk id="10" creationId="{08B613A7-123A-4951-8490-534009ECC251}"/>
          </ac:spMkLst>
        </pc:spChg>
        <pc:spChg chg="mod">
          <ac:chgData name="Benjamin Payne" userId="S::benpayne@umbc.edu::b61ff11c-ba68-49af-b001-f9f234a6aca3" providerId="AD" clId="Web-{A681F721-E6D9-5FEC-475C-41E100ABADF3}" dt="2018-11-01T22:11:06.618" v="1050" actId="1076"/>
          <ac:spMkLst>
            <pc:docMk/>
            <pc:sldMk cId="2007026601" sldId="329"/>
            <ac:spMk id="13" creationId="{85B3FB39-BE9E-464C-96FF-01ACAF06DE02}"/>
          </ac:spMkLst>
        </pc:spChg>
        <pc:graphicFrameChg chg="mod">
          <ac:chgData name="Benjamin Payne" userId="S::benpayne@umbc.edu::b61ff11c-ba68-49af-b001-f9f234a6aca3" providerId="AD" clId="Web-{A681F721-E6D9-5FEC-475C-41E100ABADF3}" dt="2018-11-01T22:11:06.525" v="1047" actId="1076"/>
          <ac:graphicFrameMkLst>
            <pc:docMk/>
            <pc:sldMk cId="2007026601" sldId="329"/>
            <ac:graphicFrameMk id="7" creationId="{BDF1163E-5FB3-4E07-B89D-5B394C83154A}"/>
          </ac:graphicFrameMkLst>
        </pc:graphicFrameChg>
        <pc:graphicFrameChg chg="mod">
          <ac:chgData name="Benjamin Payne" userId="S::benpayne@umbc.edu::b61ff11c-ba68-49af-b001-f9f234a6aca3" providerId="AD" clId="Web-{A681F721-E6D9-5FEC-475C-41E100ABADF3}" dt="2018-11-01T22:11:06.587" v="1049" actId="1076"/>
          <ac:graphicFrameMkLst>
            <pc:docMk/>
            <pc:sldMk cId="2007026601" sldId="329"/>
            <ac:graphicFrameMk id="12" creationId="{547091EE-16A1-40B9-9B8C-8FCB0E10A695}"/>
          </ac:graphicFrameMkLst>
        </pc:graphicFrameChg>
      </pc:sldChg>
      <pc:sldChg chg="addSp delSp modSp mod modClrScheme chgLayout">
        <pc:chgData name="Benjamin Payne" userId="S::benpayne@umbc.edu::b61ff11c-ba68-49af-b001-f9f234a6aca3" providerId="AD" clId="Web-{A681F721-E6D9-5FEC-475C-41E100ABADF3}" dt="2018-11-01T22:10:33.150" v="1046" actId="14100"/>
        <pc:sldMkLst>
          <pc:docMk/>
          <pc:sldMk cId="1487062516" sldId="330"/>
        </pc:sldMkLst>
        <pc:spChg chg="mod ord">
          <ac:chgData name="Benjamin Payne" userId="S::benpayne@umbc.edu::b61ff11c-ba68-49af-b001-f9f234a6aca3" providerId="AD" clId="Web-{A681F721-E6D9-5FEC-475C-41E100ABADF3}" dt="2018-11-01T22:01:27.461" v="594" actId="20577"/>
          <ac:spMkLst>
            <pc:docMk/>
            <pc:sldMk cId="1487062516" sldId="330"/>
            <ac:spMk id="2" creationId="{95457EC5-E19A-4473-BB70-A2456917D0CD}"/>
          </ac:spMkLst>
        </pc:spChg>
        <pc:spChg chg="del">
          <ac:chgData name="Benjamin Payne" userId="S::benpayne@umbc.edu::b61ff11c-ba68-49af-b001-f9f234a6aca3" providerId="AD" clId="Web-{A681F721-E6D9-5FEC-475C-41E100ABADF3}" dt="2018-11-01T21:58:46.976" v="415"/>
          <ac:spMkLst>
            <pc:docMk/>
            <pc:sldMk cId="1487062516" sldId="330"/>
            <ac:spMk id="3" creationId="{DB389A4B-FF97-4FCB-B249-B40D9E59A568}"/>
          </ac:spMkLst>
        </pc:spChg>
        <pc:spChg chg="add mod">
          <ac:chgData name="Benjamin Payne" userId="S::benpayne@umbc.edu::b61ff11c-ba68-49af-b001-f9f234a6aca3" providerId="AD" clId="Web-{A681F721-E6D9-5FEC-475C-41E100ABADF3}" dt="2018-11-01T22:09:48.728" v="914" actId="1076"/>
          <ac:spMkLst>
            <pc:docMk/>
            <pc:sldMk cId="1487062516" sldId="330"/>
            <ac:spMk id="6" creationId="{A4D9BC32-9E4E-4A2E-8F3F-F0CFE986B3D0}"/>
          </ac:spMkLst>
        </pc:spChg>
        <pc:spChg chg="add mod">
          <ac:chgData name="Benjamin Payne" userId="S::benpayne@umbc.edu::b61ff11c-ba68-49af-b001-f9f234a6aca3" providerId="AD" clId="Web-{A681F721-E6D9-5FEC-475C-41E100ABADF3}" dt="2018-11-01T22:09:48.759" v="916" actId="1076"/>
          <ac:spMkLst>
            <pc:docMk/>
            <pc:sldMk cId="1487062516" sldId="330"/>
            <ac:spMk id="9" creationId="{D6C640BA-C212-4736-89B7-196DC3D6560F}"/>
          </ac:spMkLst>
        </pc:spChg>
        <pc:spChg chg="add mod">
          <ac:chgData name="Benjamin Payne" userId="S::benpayne@umbc.edu::b61ff11c-ba68-49af-b001-f9f234a6aca3" providerId="AD" clId="Web-{A681F721-E6D9-5FEC-475C-41E100ABADF3}" dt="2018-11-01T22:10:33.150" v="1046" actId="14100"/>
          <ac:spMkLst>
            <pc:docMk/>
            <pc:sldMk cId="1487062516" sldId="330"/>
            <ac:spMk id="10" creationId="{50CD2C1D-FA61-428F-94E1-8C2675512EC2}"/>
          </ac:spMkLst>
        </pc:spChg>
        <pc:graphicFrameChg chg="add mod modGraphic">
          <ac:chgData name="Benjamin Payne" userId="S::benpayne@umbc.edu::b61ff11c-ba68-49af-b001-f9f234a6aca3" providerId="AD" clId="Web-{A681F721-E6D9-5FEC-475C-41E100ABADF3}" dt="2018-11-01T22:09:48.743" v="915" actId="1076"/>
          <ac:graphicFrameMkLst>
            <pc:docMk/>
            <pc:sldMk cId="1487062516" sldId="330"/>
            <ac:graphicFrameMk id="5" creationId="{88CD9B3F-E776-48D2-8EE8-B299ECAFD5F9}"/>
          </ac:graphicFrameMkLst>
        </pc:graphicFrameChg>
        <pc:graphicFrameChg chg="add mod modGraphic">
          <ac:chgData name="Benjamin Payne" userId="S::benpayne@umbc.edu::b61ff11c-ba68-49af-b001-f9f234a6aca3" providerId="AD" clId="Web-{A681F721-E6D9-5FEC-475C-41E100ABADF3}" dt="2018-11-01T22:09:48.775" v="917" actId="1076"/>
          <ac:graphicFrameMkLst>
            <pc:docMk/>
            <pc:sldMk cId="1487062516" sldId="330"/>
            <ac:graphicFrameMk id="8" creationId="{3C5DDC77-FDF3-4E56-83BF-D2A0E7017CB1}"/>
          </ac:graphicFrameMkLst>
        </pc:graphicFrameChg>
      </pc:sldChg>
      <pc:sldChg chg="modSp new">
        <pc:chgData name="Benjamin Payne" userId="S::benpayne@umbc.edu::b61ff11c-ba68-49af-b001-f9f234a6aca3" providerId="AD" clId="Web-{A681F721-E6D9-5FEC-475C-41E100ABADF3}" dt="2018-11-01T22:06:23.196" v="773" actId="20577"/>
        <pc:sldMkLst>
          <pc:docMk/>
          <pc:sldMk cId="2743678141" sldId="331"/>
        </pc:sldMkLst>
        <pc:spChg chg="mod">
          <ac:chgData name="Benjamin Payne" userId="S::benpayne@umbc.edu::b61ff11c-ba68-49af-b001-f9f234a6aca3" providerId="AD" clId="Web-{A681F721-E6D9-5FEC-475C-41E100ABADF3}" dt="2018-11-01T22:06:09.493" v="763" actId="20577"/>
          <ac:spMkLst>
            <pc:docMk/>
            <pc:sldMk cId="2743678141" sldId="331"/>
            <ac:spMk id="2" creationId="{5BBECCB1-B740-4EE7-AF34-2AEEAD62139B}"/>
          </ac:spMkLst>
        </pc:spChg>
        <pc:spChg chg="mod">
          <ac:chgData name="Benjamin Payne" userId="S::benpayne@umbc.edu::b61ff11c-ba68-49af-b001-f9f234a6aca3" providerId="AD" clId="Web-{A681F721-E6D9-5FEC-475C-41E100ABADF3}" dt="2018-11-01T22:06:23.196" v="773" actId="20577"/>
          <ac:spMkLst>
            <pc:docMk/>
            <pc:sldMk cId="2743678141" sldId="331"/>
            <ac:spMk id="3" creationId="{14CBB8BC-416F-45D5-8BFA-0E757B7E61B4}"/>
          </ac:spMkLst>
        </pc:spChg>
      </pc:sldChg>
      <pc:sldChg chg="modSp new">
        <pc:chgData name="Benjamin Payne" userId="S::benpayne@umbc.edu::b61ff11c-ba68-49af-b001-f9f234a6aca3" providerId="AD" clId="Web-{A681F721-E6D9-5FEC-475C-41E100ABADF3}" dt="2018-11-01T22:18:09.230" v="1628" actId="20577"/>
        <pc:sldMkLst>
          <pc:docMk/>
          <pc:sldMk cId="1759864406" sldId="332"/>
        </pc:sldMkLst>
        <pc:spChg chg="mod">
          <ac:chgData name="Benjamin Payne" userId="S::benpayne@umbc.edu::b61ff11c-ba68-49af-b001-f9f234a6aca3" providerId="AD" clId="Web-{A681F721-E6D9-5FEC-475C-41E100ABADF3}" dt="2018-11-01T22:18:09.230" v="1628" actId="20577"/>
          <ac:spMkLst>
            <pc:docMk/>
            <pc:sldMk cId="1759864406" sldId="332"/>
            <ac:spMk id="2" creationId="{CCE17FB8-2052-4940-992C-63246376AB1F}"/>
          </ac:spMkLst>
        </pc:spChg>
        <pc:spChg chg="mod">
          <ac:chgData name="Benjamin Payne" userId="S::benpayne@umbc.edu::b61ff11c-ba68-49af-b001-f9f234a6aca3" providerId="AD" clId="Web-{A681F721-E6D9-5FEC-475C-41E100ABADF3}" dt="2018-11-01T22:17:58.183" v="1606" actId="20577"/>
          <ac:spMkLst>
            <pc:docMk/>
            <pc:sldMk cId="1759864406" sldId="332"/>
            <ac:spMk id="3" creationId="{3191F96E-98F5-4E4C-B8AD-0BB78351A747}"/>
          </ac:spMkLst>
        </pc:spChg>
      </pc:sldChg>
      <pc:sldChg chg="modSp new">
        <pc:chgData name="Benjamin Payne" userId="S::benpayne@umbc.edu::b61ff11c-ba68-49af-b001-f9f234a6aca3" providerId="AD" clId="Web-{A681F721-E6D9-5FEC-475C-41E100ABADF3}" dt="2018-11-01T22:22:55.683" v="1658" actId="20577"/>
        <pc:sldMkLst>
          <pc:docMk/>
          <pc:sldMk cId="1197225900" sldId="333"/>
        </pc:sldMkLst>
        <pc:spChg chg="mod">
          <ac:chgData name="Benjamin Payne" userId="S::benpayne@umbc.edu::b61ff11c-ba68-49af-b001-f9f234a6aca3" providerId="AD" clId="Web-{A681F721-E6D9-5FEC-475C-41E100ABADF3}" dt="2018-11-01T22:14:56.900" v="1430" actId="20577"/>
          <ac:spMkLst>
            <pc:docMk/>
            <pc:sldMk cId="1197225900" sldId="333"/>
            <ac:spMk id="2" creationId="{C1A012C4-C1D6-41E1-A4B8-4BDACA63BBDD}"/>
          </ac:spMkLst>
        </pc:spChg>
        <pc:spChg chg="mod">
          <ac:chgData name="Benjamin Payne" userId="S::benpayne@umbc.edu::b61ff11c-ba68-49af-b001-f9f234a6aca3" providerId="AD" clId="Web-{A681F721-E6D9-5FEC-475C-41E100ABADF3}" dt="2018-11-01T22:22:55.683" v="1658" actId="20577"/>
          <ac:spMkLst>
            <pc:docMk/>
            <pc:sldMk cId="1197225900" sldId="333"/>
            <ac:spMk id="3" creationId="{9A6220CE-5703-45B0-9555-87C7136A498F}"/>
          </ac:spMkLst>
        </pc:spChg>
      </pc:sldChg>
      <pc:sldChg chg="modSp add replId">
        <pc:chgData name="Benjamin Payne" userId="S::benpayne@umbc.edu::b61ff11c-ba68-49af-b001-f9f234a6aca3" providerId="AD" clId="Web-{A681F721-E6D9-5FEC-475C-41E100ABADF3}" dt="2018-11-01T22:22:45.339" v="1656" actId="20577"/>
        <pc:sldMkLst>
          <pc:docMk/>
          <pc:sldMk cId="2261404243" sldId="334"/>
        </pc:sldMkLst>
        <pc:spChg chg="mod">
          <ac:chgData name="Benjamin Payne" userId="S::benpayne@umbc.edu::b61ff11c-ba68-49af-b001-f9f234a6aca3" providerId="AD" clId="Web-{A681F721-E6D9-5FEC-475C-41E100ABADF3}" dt="2018-11-01T22:22:45.339" v="1656" actId="20577"/>
          <ac:spMkLst>
            <pc:docMk/>
            <pc:sldMk cId="2261404243" sldId="334"/>
            <ac:spMk id="3" creationId="{24B71282-8940-4466-8D40-A81015BF74BB}"/>
          </ac:spMkLst>
        </pc:spChg>
      </pc:sldChg>
    </pc:docChg>
  </pc:docChgLst>
  <pc:docChgLst>
    <pc:chgData name="Benjamin Payne" userId="S::benpayne@umbc.edu::b61ff11c-ba68-49af-b001-f9f234a6aca3" providerId="AD" clId="Web-{B640598A-6A7E-91FB-047A-EFDD4705ACD4}"/>
    <pc:docChg chg="modSld">
      <pc:chgData name="Benjamin Payne" userId="S::benpayne@umbc.edu::b61ff11c-ba68-49af-b001-f9f234a6aca3" providerId="AD" clId="Web-{B640598A-6A7E-91FB-047A-EFDD4705ACD4}" dt="2018-10-13T19:54:29.447" v="8" actId="20577"/>
      <pc:docMkLst>
        <pc:docMk/>
      </pc:docMkLst>
      <pc:sldChg chg="modSp">
        <pc:chgData name="Benjamin Payne" userId="S::benpayne@umbc.edu::b61ff11c-ba68-49af-b001-f9f234a6aca3" providerId="AD" clId="Web-{B640598A-6A7E-91FB-047A-EFDD4705ACD4}" dt="2018-10-13T19:54:27.306" v="6" actId="20577"/>
        <pc:sldMkLst>
          <pc:docMk/>
          <pc:sldMk cId="4284726352" sldId="272"/>
        </pc:sldMkLst>
        <pc:spChg chg="mod">
          <ac:chgData name="Benjamin Payne" userId="S::benpayne@umbc.edu::b61ff11c-ba68-49af-b001-f9f234a6aca3" providerId="AD" clId="Web-{B640598A-6A7E-91FB-047A-EFDD4705ACD4}" dt="2018-10-13T19:54:27.306" v="6" actId="20577"/>
          <ac:spMkLst>
            <pc:docMk/>
            <pc:sldMk cId="4284726352" sldId="272"/>
            <ac:spMk id="3" creationId="{B4B0ACA0-11E2-4A94-B26F-51C2A3DBE445}"/>
          </ac:spMkLst>
        </pc:spChg>
      </pc:sldChg>
    </pc:docChg>
  </pc:docChgLst>
  <pc:docChgLst>
    <pc:chgData name="Benjamin Payne" userId="S::benpayne@umbc.edu::b61ff11c-ba68-49af-b001-f9f234a6aca3" providerId="AD" clId="Web-{527444CD-380B-3FAB-A204-1CE696F8106A}"/>
    <pc:docChg chg="addSld delSld modSld">
      <pc:chgData name="Benjamin Payne" userId="S::benpayne@umbc.edu::b61ff11c-ba68-49af-b001-f9f234a6aca3" providerId="AD" clId="Web-{527444CD-380B-3FAB-A204-1CE696F8106A}" dt="2018-10-29T11:34:10.995" v="14"/>
      <pc:docMkLst>
        <pc:docMk/>
      </pc:docMkLst>
      <pc:sldChg chg="del">
        <pc:chgData name="Benjamin Payne" userId="S::benpayne@umbc.edu::b61ff11c-ba68-49af-b001-f9f234a6aca3" providerId="AD" clId="Web-{527444CD-380B-3FAB-A204-1CE696F8106A}" dt="2018-10-29T11:34:10.995" v="14"/>
        <pc:sldMkLst>
          <pc:docMk/>
          <pc:sldMk cId="1324186380" sldId="264"/>
        </pc:sldMkLst>
      </pc:sldChg>
      <pc:sldChg chg="modSp new">
        <pc:chgData name="Benjamin Payne" userId="S::benpayne@umbc.edu::b61ff11c-ba68-49af-b001-f9f234a6aca3" providerId="AD" clId="Web-{527444CD-380B-3FAB-A204-1CE696F8106A}" dt="2018-10-29T11:32:23.698" v="12" actId="20577"/>
        <pc:sldMkLst>
          <pc:docMk/>
          <pc:sldMk cId="475454499" sldId="302"/>
        </pc:sldMkLst>
        <pc:spChg chg="mod">
          <ac:chgData name="Benjamin Payne" userId="S::benpayne@umbc.edu::b61ff11c-ba68-49af-b001-f9f234a6aca3" providerId="AD" clId="Web-{527444CD-380B-3FAB-A204-1CE696F8106A}" dt="2018-10-29T11:32:23.698" v="12" actId="20577"/>
          <ac:spMkLst>
            <pc:docMk/>
            <pc:sldMk cId="475454499" sldId="302"/>
            <ac:spMk id="2" creationId="{5CC9130A-0477-4200-AC42-75F7BAFF2D9B}"/>
          </ac:spMkLst>
        </pc:spChg>
      </pc:sldChg>
    </pc:docChg>
  </pc:docChgLst>
  <pc:docChgLst>
    <pc:chgData name="Benjamin Payne" userId="S::benpayne@umbc.edu::b61ff11c-ba68-49af-b001-f9f234a6aca3" providerId="AD" clId="Web-{78DF5ADB-2316-7C28-B48C-62510FF19FCD}"/>
    <pc:docChg chg="addSld modSld">
      <pc:chgData name="Benjamin Payne" userId="S::benpayne@umbc.edu::b61ff11c-ba68-49af-b001-f9f234a6aca3" providerId="AD" clId="Web-{78DF5ADB-2316-7C28-B48C-62510FF19FCD}" dt="2018-10-01T00:37:15.734" v="33" actId="20577"/>
      <pc:docMkLst>
        <pc:docMk/>
      </pc:docMkLst>
      <pc:sldChg chg="modSp">
        <pc:chgData name="Benjamin Payne" userId="S::benpayne@umbc.edu::b61ff11c-ba68-49af-b001-f9f234a6aca3" providerId="AD" clId="Web-{78DF5ADB-2316-7C28-B48C-62510FF19FCD}" dt="2018-10-01T00:30:48.184" v="1" actId="20577"/>
        <pc:sldMkLst>
          <pc:docMk/>
          <pc:sldMk cId="3071086317" sldId="258"/>
        </pc:sldMkLst>
        <pc:spChg chg="mod">
          <ac:chgData name="Benjamin Payne" userId="S::benpayne@umbc.edu::b61ff11c-ba68-49af-b001-f9f234a6aca3" providerId="AD" clId="Web-{78DF5ADB-2316-7C28-B48C-62510FF19FCD}" dt="2018-10-01T00:30:48.184" v="1" actId="20577"/>
          <ac:spMkLst>
            <pc:docMk/>
            <pc:sldMk cId="3071086317" sldId="258"/>
            <ac:spMk id="3" creationId="{F44A679E-9989-49ED-BE12-6400394FA0A1}"/>
          </ac:spMkLst>
        </pc:spChg>
      </pc:sldChg>
      <pc:sldChg chg="modSp new">
        <pc:chgData name="Benjamin Payne" userId="S::benpayne@umbc.edu::b61ff11c-ba68-49af-b001-f9f234a6aca3" providerId="AD" clId="Web-{78DF5ADB-2316-7C28-B48C-62510FF19FCD}" dt="2018-10-01T00:37:15.734" v="32" actId="20577"/>
        <pc:sldMkLst>
          <pc:docMk/>
          <pc:sldMk cId="1660435875" sldId="277"/>
        </pc:sldMkLst>
        <pc:spChg chg="mod">
          <ac:chgData name="Benjamin Payne" userId="S::benpayne@umbc.edu::b61ff11c-ba68-49af-b001-f9f234a6aca3" providerId="AD" clId="Web-{78DF5ADB-2316-7C28-B48C-62510FF19FCD}" dt="2018-10-01T00:36:54.515" v="12" actId="20577"/>
          <ac:spMkLst>
            <pc:docMk/>
            <pc:sldMk cId="1660435875" sldId="277"/>
            <ac:spMk id="2" creationId="{F36BAEE5-586F-4F90-9D14-DB8830007696}"/>
          </ac:spMkLst>
        </pc:spChg>
        <pc:spChg chg="mod">
          <ac:chgData name="Benjamin Payne" userId="S::benpayne@umbc.edu::b61ff11c-ba68-49af-b001-f9f234a6aca3" providerId="AD" clId="Web-{78DF5ADB-2316-7C28-B48C-62510FF19FCD}" dt="2018-10-01T00:37:15.734" v="32" actId="20577"/>
          <ac:spMkLst>
            <pc:docMk/>
            <pc:sldMk cId="1660435875" sldId="277"/>
            <ac:spMk id="3" creationId="{A6258B34-AC27-4B95-87B4-5CAB57D80D4D}"/>
          </ac:spMkLst>
        </pc:spChg>
      </pc:sldChg>
    </pc:docChg>
  </pc:docChgLst>
  <pc:docChgLst>
    <pc:chgData name="Benjamin Payne" userId="S::benpayne@umbc.edu::b61ff11c-ba68-49af-b001-f9f234a6aca3" providerId="AD" clId="Web-{606A5FD0-A972-7F2F-2433-A6AB80336174}"/>
    <pc:docChg chg="addSld modSld">
      <pc:chgData name="Benjamin Payne" userId="S::benpayne@umbc.edu::b61ff11c-ba68-49af-b001-f9f234a6aca3" providerId="AD" clId="Web-{606A5FD0-A972-7F2F-2433-A6AB80336174}" dt="2018-10-04T10:21:35.778" v="94"/>
      <pc:docMkLst>
        <pc:docMk/>
      </pc:docMkLst>
      <pc:sldChg chg="modSp new">
        <pc:chgData name="Benjamin Payne" userId="S::benpayne@umbc.edu::b61ff11c-ba68-49af-b001-f9f234a6aca3" providerId="AD" clId="Web-{606A5FD0-A972-7F2F-2433-A6AB80336174}" dt="2018-10-04T10:18:58.157" v="15" actId="20577"/>
        <pc:sldMkLst>
          <pc:docMk/>
          <pc:sldMk cId="2895019226" sldId="278"/>
        </pc:sldMkLst>
        <pc:spChg chg="mod">
          <ac:chgData name="Benjamin Payne" userId="S::benpayne@umbc.edu::b61ff11c-ba68-49af-b001-f9f234a6aca3" providerId="AD" clId="Web-{606A5FD0-A972-7F2F-2433-A6AB80336174}" dt="2018-10-04T10:18:58.157" v="15" actId="20577"/>
          <ac:spMkLst>
            <pc:docMk/>
            <pc:sldMk cId="2895019226" sldId="278"/>
            <ac:spMk id="2" creationId="{DC4ED355-FDEA-4C4F-B786-03B1DC30DC16}"/>
          </ac:spMkLst>
        </pc:spChg>
      </pc:sldChg>
      <pc:sldChg chg="modSp new modNotes">
        <pc:chgData name="Benjamin Payne" userId="S::benpayne@umbc.edu::b61ff11c-ba68-49af-b001-f9f234a6aca3" providerId="AD" clId="Web-{606A5FD0-A972-7F2F-2433-A6AB80336174}" dt="2018-10-04T10:21:35.778" v="94"/>
        <pc:sldMkLst>
          <pc:docMk/>
          <pc:sldMk cId="2918872826" sldId="279"/>
        </pc:sldMkLst>
        <pc:spChg chg="mod">
          <ac:chgData name="Benjamin Payne" userId="S::benpayne@umbc.edu::b61ff11c-ba68-49af-b001-f9f234a6aca3" providerId="AD" clId="Web-{606A5FD0-A972-7F2F-2433-A6AB80336174}" dt="2018-10-04T10:20:15.539" v="21" actId="20577"/>
          <ac:spMkLst>
            <pc:docMk/>
            <pc:sldMk cId="2918872826" sldId="279"/>
            <ac:spMk id="2" creationId="{F8866AE0-010F-4500-AEAE-83E2F88548E7}"/>
          </ac:spMkLst>
        </pc:spChg>
        <pc:spChg chg="mod">
          <ac:chgData name="Benjamin Payne" userId="S::benpayne@umbc.edu::b61ff11c-ba68-49af-b001-f9f234a6aca3" providerId="AD" clId="Web-{606A5FD0-A972-7F2F-2433-A6AB80336174}" dt="2018-10-04T10:21:26.997" v="91" actId="20577"/>
          <ac:spMkLst>
            <pc:docMk/>
            <pc:sldMk cId="2918872826" sldId="279"/>
            <ac:spMk id="3" creationId="{6F8C16C2-FD94-4BC7-BDF2-7F52D4420A9A}"/>
          </ac:spMkLst>
        </pc:spChg>
      </pc:sldChg>
    </pc:docChg>
  </pc:docChgLst>
  <pc:docChgLst>
    <pc:chgData name="Benjamin Payne" userId="S::benpayne@umbc.edu::b61ff11c-ba68-49af-b001-f9f234a6aca3" providerId="AD" clId="Web-{FBED65E1-4B06-A098-5708-26DC1DE6B124}"/>
    <pc:docChg chg="addSld delSld modSld sldOrd">
      <pc:chgData name="Benjamin Payne" userId="S::benpayne@umbc.edu::b61ff11c-ba68-49af-b001-f9f234a6aca3" providerId="AD" clId="Web-{FBED65E1-4B06-A098-5708-26DC1DE6B124}" dt="2018-11-01T21:51:05.969" v="1033"/>
      <pc:docMkLst>
        <pc:docMk/>
      </pc:docMkLst>
      <pc:sldChg chg="modSp ord">
        <pc:chgData name="Benjamin Payne" userId="S::benpayne@umbc.edu::b61ff11c-ba68-49af-b001-f9f234a6aca3" providerId="AD" clId="Web-{FBED65E1-4B06-A098-5708-26DC1DE6B124}" dt="2018-11-01T21:30:18.139" v="544" actId="20577"/>
        <pc:sldMkLst>
          <pc:docMk/>
          <pc:sldMk cId="2208100120" sldId="259"/>
        </pc:sldMkLst>
        <pc:spChg chg="mod">
          <ac:chgData name="Benjamin Payne" userId="S::benpayne@umbc.edu::b61ff11c-ba68-49af-b001-f9f234a6aca3" providerId="AD" clId="Web-{FBED65E1-4B06-A098-5708-26DC1DE6B124}" dt="2018-11-01T21:30:18.139" v="544" actId="20577"/>
          <ac:spMkLst>
            <pc:docMk/>
            <pc:sldMk cId="2208100120" sldId="259"/>
            <ac:spMk id="3" creationId="{24B71282-8940-4466-8D40-A81015BF74BB}"/>
          </ac:spMkLst>
        </pc:spChg>
      </pc:sldChg>
      <pc:sldChg chg="mod modShow">
        <pc:chgData name="Benjamin Payne" userId="S::benpayne@umbc.edu::b61ff11c-ba68-49af-b001-f9f234a6aca3" providerId="AD" clId="Web-{FBED65E1-4B06-A098-5708-26DC1DE6B124}" dt="2018-11-01T21:01:50.958" v="273"/>
        <pc:sldMkLst>
          <pc:docMk/>
          <pc:sldMk cId="1821529881" sldId="263"/>
        </pc:sldMkLst>
      </pc:sldChg>
      <pc:sldChg chg="del">
        <pc:chgData name="Benjamin Payne" userId="S::benpayne@umbc.edu::b61ff11c-ba68-49af-b001-f9f234a6aca3" providerId="AD" clId="Web-{FBED65E1-4B06-A098-5708-26DC1DE6B124}" dt="2018-11-01T21:02:08.911" v="275"/>
        <pc:sldMkLst>
          <pc:docMk/>
          <pc:sldMk cId="4163534553" sldId="265"/>
        </pc:sldMkLst>
      </pc:sldChg>
      <pc:sldChg chg="mod modShow">
        <pc:chgData name="Benjamin Payne" userId="S::benpayne@umbc.edu::b61ff11c-ba68-49af-b001-f9f234a6aca3" providerId="AD" clId="Web-{FBED65E1-4B06-A098-5708-26DC1DE6B124}" dt="2018-11-01T21:01:58.896" v="274"/>
        <pc:sldMkLst>
          <pc:docMk/>
          <pc:sldMk cId="3735889797" sldId="269"/>
        </pc:sldMkLst>
      </pc:sldChg>
      <pc:sldChg chg="modSp ord">
        <pc:chgData name="Benjamin Payne" userId="S::benpayne@umbc.edu::b61ff11c-ba68-49af-b001-f9f234a6aca3" providerId="AD" clId="Web-{FBED65E1-4B06-A098-5708-26DC1DE6B124}" dt="2018-11-01T21:38:43.143" v="842" actId="20577"/>
        <pc:sldMkLst>
          <pc:docMk/>
          <pc:sldMk cId="2143148266" sldId="275"/>
        </pc:sldMkLst>
        <pc:spChg chg="mod">
          <ac:chgData name="Benjamin Payne" userId="S::benpayne@umbc.edu::b61ff11c-ba68-49af-b001-f9f234a6aca3" providerId="AD" clId="Web-{FBED65E1-4B06-A098-5708-26DC1DE6B124}" dt="2018-11-01T21:38:19.579" v="781" actId="20577"/>
          <ac:spMkLst>
            <pc:docMk/>
            <pc:sldMk cId="2143148266" sldId="275"/>
            <ac:spMk id="2" creationId="{FC2067B1-3F3A-426A-89D8-B36A5CD59278}"/>
          </ac:spMkLst>
        </pc:spChg>
        <pc:spChg chg="mod">
          <ac:chgData name="Benjamin Payne" userId="S::benpayne@umbc.edu::b61ff11c-ba68-49af-b001-f9f234a6aca3" providerId="AD" clId="Web-{FBED65E1-4B06-A098-5708-26DC1DE6B124}" dt="2018-11-01T21:38:43.143" v="842" actId="20577"/>
          <ac:spMkLst>
            <pc:docMk/>
            <pc:sldMk cId="2143148266" sldId="275"/>
            <ac:spMk id="3" creationId="{91F85349-460C-4F05-9E5E-B8461C0BDC09}"/>
          </ac:spMkLst>
        </pc:spChg>
      </pc:sldChg>
      <pc:sldChg chg="modSp ord">
        <pc:chgData name="Benjamin Payne" userId="S::benpayne@umbc.edu::b61ff11c-ba68-49af-b001-f9f234a6aca3" providerId="AD" clId="Web-{FBED65E1-4B06-A098-5708-26DC1DE6B124}" dt="2018-11-01T21:03:40.053" v="295" actId="20577"/>
        <pc:sldMkLst>
          <pc:docMk/>
          <pc:sldMk cId="3459735214" sldId="284"/>
        </pc:sldMkLst>
        <pc:spChg chg="mod">
          <ac:chgData name="Benjamin Payne" userId="S::benpayne@umbc.edu::b61ff11c-ba68-49af-b001-f9f234a6aca3" providerId="AD" clId="Web-{FBED65E1-4B06-A098-5708-26DC1DE6B124}" dt="2018-11-01T21:03:40.053" v="295" actId="20577"/>
          <ac:spMkLst>
            <pc:docMk/>
            <pc:sldMk cId="3459735214" sldId="284"/>
            <ac:spMk id="3" creationId="{22764109-BE19-4F7A-9AC8-49E2120FB090}"/>
          </ac:spMkLst>
        </pc:spChg>
      </pc:sldChg>
      <pc:sldChg chg="del">
        <pc:chgData name="Benjamin Payne" userId="S::benpayne@umbc.edu::b61ff11c-ba68-49af-b001-f9f234a6aca3" providerId="AD" clId="Web-{FBED65E1-4B06-A098-5708-26DC1DE6B124}" dt="2018-11-01T21:02:38.600" v="279"/>
        <pc:sldMkLst>
          <pc:docMk/>
          <pc:sldMk cId="12739597" sldId="291"/>
        </pc:sldMkLst>
      </pc:sldChg>
      <pc:sldChg chg="del">
        <pc:chgData name="Benjamin Payne" userId="S::benpayne@umbc.edu::b61ff11c-ba68-49af-b001-f9f234a6aca3" providerId="AD" clId="Web-{FBED65E1-4B06-A098-5708-26DC1DE6B124}" dt="2018-11-01T21:02:19.865" v="276"/>
        <pc:sldMkLst>
          <pc:docMk/>
          <pc:sldMk cId="3903653770" sldId="310"/>
        </pc:sldMkLst>
      </pc:sldChg>
      <pc:sldChg chg="mod modShow">
        <pc:chgData name="Benjamin Payne" userId="S::benpayne@umbc.edu::b61ff11c-ba68-49af-b001-f9f234a6aca3" providerId="AD" clId="Web-{FBED65E1-4B06-A098-5708-26DC1DE6B124}" dt="2018-11-01T21:02:22.662" v="277"/>
        <pc:sldMkLst>
          <pc:docMk/>
          <pc:sldMk cId="993073995" sldId="311"/>
        </pc:sldMkLst>
      </pc:sldChg>
      <pc:sldChg chg="mod modShow">
        <pc:chgData name="Benjamin Payne" userId="S::benpayne@umbc.edu::b61ff11c-ba68-49af-b001-f9f234a6aca3" providerId="AD" clId="Web-{FBED65E1-4B06-A098-5708-26DC1DE6B124}" dt="2018-11-01T21:02:22.677" v="278"/>
        <pc:sldMkLst>
          <pc:docMk/>
          <pc:sldMk cId="1216646965" sldId="312"/>
        </pc:sldMkLst>
      </pc:sldChg>
      <pc:sldChg chg="modSp">
        <pc:chgData name="Benjamin Payne" userId="S::benpayne@umbc.edu::b61ff11c-ba68-49af-b001-f9f234a6aca3" providerId="AD" clId="Web-{FBED65E1-4B06-A098-5708-26DC1DE6B124}" dt="2018-11-01T20:50:51.861" v="164" actId="20577"/>
        <pc:sldMkLst>
          <pc:docMk/>
          <pc:sldMk cId="3323940946" sldId="324"/>
        </pc:sldMkLst>
        <pc:spChg chg="mod">
          <ac:chgData name="Benjamin Payne" userId="S::benpayne@umbc.edu::b61ff11c-ba68-49af-b001-f9f234a6aca3" providerId="AD" clId="Web-{FBED65E1-4B06-A098-5708-26DC1DE6B124}" dt="2018-11-01T20:50:51.861" v="164" actId="20577"/>
          <ac:spMkLst>
            <pc:docMk/>
            <pc:sldMk cId="3323940946" sldId="324"/>
            <ac:spMk id="3" creationId="{22A648FC-F853-4F03-9685-C907E954AAF5}"/>
          </ac:spMkLst>
        </pc:spChg>
      </pc:sldChg>
      <pc:sldChg chg="addSp modSp">
        <pc:chgData name="Benjamin Payne" userId="S::benpayne@umbc.edu::b61ff11c-ba68-49af-b001-f9f234a6aca3" providerId="AD" clId="Web-{FBED65E1-4B06-A098-5708-26DC1DE6B124}" dt="2018-11-01T20:52:53.174" v="271" actId="20577"/>
        <pc:sldMkLst>
          <pc:docMk/>
          <pc:sldMk cId="791523268" sldId="325"/>
        </pc:sldMkLst>
        <pc:spChg chg="add mod">
          <ac:chgData name="Benjamin Payne" userId="S::benpayne@umbc.edu::b61ff11c-ba68-49af-b001-f9f234a6aca3" providerId="AD" clId="Web-{FBED65E1-4B06-A098-5708-26DC1DE6B124}" dt="2018-11-01T20:52:53.174" v="271" actId="20577"/>
          <ac:spMkLst>
            <pc:docMk/>
            <pc:sldMk cId="791523268" sldId="325"/>
            <ac:spMk id="2" creationId="{8D4BFF81-F62D-41D3-A8FD-B3F89945F787}"/>
          </ac:spMkLst>
        </pc:spChg>
      </pc:sldChg>
      <pc:sldChg chg="add replId">
        <pc:chgData name="Benjamin Payne" userId="S::benpayne@umbc.edu::b61ff11c-ba68-49af-b001-f9f234a6aca3" providerId="AD" clId="Web-{FBED65E1-4B06-A098-5708-26DC1DE6B124}" dt="2018-11-01T21:03:24.802" v="284"/>
        <pc:sldMkLst>
          <pc:docMk/>
          <pc:sldMk cId="1604492857" sldId="327"/>
        </pc:sldMkLst>
      </pc:sldChg>
      <pc:sldChg chg="addSp modSp new modNotes">
        <pc:chgData name="Benjamin Payne" userId="S::benpayne@umbc.edu::b61ff11c-ba68-49af-b001-f9f234a6aca3" providerId="AD" clId="Web-{FBED65E1-4B06-A098-5708-26DC1DE6B124}" dt="2018-11-01T21:10:34.992" v="521" actId="20577"/>
        <pc:sldMkLst>
          <pc:docMk/>
          <pc:sldMk cId="3213473456" sldId="328"/>
        </pc:sldMkLst>
        <pc:spChg chg="mod">
          <ac:chgData name="Benjamin Payne" userId="S::benpayne@umbc.edu::b61ff11c-ba68-49af-b001-f9f234a6aca3" providerId="AD" clId="Web-{FBED65E1-4B06-A098-5708-26DC1DE6B124}" dt="2018-11-01T21:09:40.117" v="412" actId="1076"/>
          <ac:spMkLst>
            <pc:docMk/>
            <pc:sldMk cId="3213473456" sldId="328"/>
            <ac:spMk id="2" creationId="{8CC4D097-2D2C-474F-9921-D763602BBB31}"/>
          </ac:spMkLst>
        </pc:spChg>
        <pc:spChg chg="mod">
          <ac:chgData name="Benjamin Payne" userId="S::benpayne@umbc.edu::b61ff11c-ba68-49af-b001-f9f234a6aca3" providerId="AD" clId="Web-{FBED65E1-4B06-A098-5708-26DC1DE6B124}" dt="2018-11-01T21:10:34.992" v="521" actId="20577"/>
          <ac:spMkLst>
            <pc:docMk/>
            <pc:sldMk cId="3213473456" sldId="328"/>
            <ac:spMk id="3" creationId="{BF2635DB-A573-4D07-8B53-EB332119D63B}"/>
          </ac:spMkLst>
        </pc:spChg>
        <pc:picChg chg="add mod">
          <ac:chgData name="Benjamin Payne" userId="S::benpayne@umbc.edu::b61ff11c-ba68-49af-b001-f9f234a6aca3" providerId="AD" clId="Web-{FBED65E1-4B06-A098-5708-26DC1DE6B124}" dt="2018-11-01T21:09:44.320" v="413" actId="14100"/>
          <ac:picMkLst>
            <pc:docMk/>
            <pc:sldMk cId="3213473456" sldId="328"/>
            <ac:picMk id="4" creationId="{30EC686C-DE72-441B-AB32-DCCE629A65C8}"/>
          </ac:picMkLst>
        </pc:picChg>
      </pc:sldChg>
      <pc:sldChg chg="addSp delSp modSp new">
        <pc:chgData name="Benjamin Payne" userId="S::benpayne@umbc.edu::b61ff11c-ba68-49af-b001-f9f234a6aca3" providerId="AD" clId="Web-{FBED65E1-4B06-A098-5708-26DC1DE6B124}" dt="2018-11-01T21:40:32.944" v="1032" actId="14100"/>
        <pc:sldMkLst>
          <pc:docMk/>
          <pc:sldMk cId="2007026601" sldId="329"/>
        </pc:sldMkLst>
        <pc:spChg chg="mod">
          <ac:chgData name="Benjamin Payne" userId="S::benpayne@umbc.edu::b61ff11c-ba68-49af-b001-f9f234a6aca3" providerId="AD" clId="Web-{FBED65E1-4B06-A098-5708-26DC1DE6B124}" dt="2018-11-01T21:39:12.613" v="867" actId="20577"/>
          <ac:spMkLst>
            <pc:docMk/>
            <pc:sldMk cId="2007026601" sldId="329"/>
            <ac:spMk id="2" creationId="{94DAA7DC-FF19-4F9B-B291-E5302C9AEDD0}"/>
          </ac:spMkLst>
        </pc:spChg>
        <pc:spChg chg="del">
          <ac:chgData name="Benjamin Payne" userId="S::benpayne@umbc.edu::b61ff11c-ba68-49af-b001-f9f234a6aca3" providerId="AD" clId="Web-{FBED65E1-4B06-A098-5708-26DC1DE6B124}" dt="2018-11-01T21:30:26.358" v="547"/>
          <ac:spMkLst>
            <pc:docMk/>
            <pc:sldMk cId="2007026601" sldId="329"/>
            <ac:spMk id="3" creationId="{DEBA96A7-AB77-4AAC-801A-8A21B7958CC6}"/>
          </ac:spMkLst>
        </pc:spChg>
        <pc:spChg chg="add del mod">
          <ac:chgData name="Benjamin Payne" userId="S::benpayne@umbc.edu::b61ff11c-ba68-49af-b001-f9f234a6aca3" providerId="AD" clId="Web-{FBED65E1-4B06-A098-5708-26DC1DE6B124}" dt="2018-11-01T21:30:52.687" v="551"/>
          <ac:spMkLst>
            <pc:docMk/>
            <pc:sldMk cId="2007026601" sldId="329"/>
            <ac:spMk id="9" creationId="{663F20DD-BD4E-4221-A956-84BC49059CDF}"/>
          </ac:spMkLst>
        </pc:spChg>
        <pc:spChg chg="add mod">
          <ac:chgData name="Benjamin Payne" userId="S::benpayne@umbc.edu::b61ff11c-ba68-49af-b001-f9f234a6aca3" providerId="AD" clId="Web-{FBED65E1-4B06-A098-5708-26DC1DE6B124}" dt="2018-11-01T21:40:32.944" v="1032" actId="14100"/>
          <ac:spMkLst>
            <pc:docMk/>
            <pc:sldMk cId="2007026601" sldId="329"/>
            <ac:spMk id="10" creationId="{08B613A7-123A-4951-8490-534009ECC251}"/>
          </ac:spMkLst>
        </pc:spChg>
        <pc:spChg chg="add mod">
          <ac:chgData name="Benjamin Payne" userId="S::benpayne@umbc.edu::b61ff11c-ba68-49af-b001-f9f234a6aca3" providerId="AD" clId="Web-{FBED65E1-4B06-A098-5708-26DC1DE6B124}" dt="2018-11-01T21:40:25.663" v="1026" actId="14100"/>
          <ac:spMkLst>
            <pc:docMk/>
            <pc:sldMk cId="2007026601" sldId="329"/>
            <ac:spMk id="13" creationId="{85B3FB39-BE9E-464C-96FF-01ACAF06DE02}"/>
          </ac:spMkLst>
        </pc:spChg>
        <pc:graphicFrameChg chg="add del mod ord modGraphic">
          <ac:chgData name="Benjamin Payne" userId="S::benpayne@umbc.edu::b61ff11c-ba68-49af-b001-f9f234a6aca3" providerId="AD" clId="Web-{FBED65E1-4B06-A098-5708-26DC1DE6B124}" dt="2018-11-01T21:30:35.374" v="550"/>
          <ac:graphicFrameMkLst>
            <pc:docMk/>
            <pc:sldMk cId="2007026601" sldId="329"/>
            <ac:graphicFrameMk id="4" creationId="{1D158A35-E543-4F61-8C51-A6DD1383A14A}"/>
          </ac:graphicFrameMkLst>
        </pc:graphicFrameChg>
        <pc:graphicFrameChg chg="add mod modGraphic">
          <ac:chgData name="Benjamin Payne" userId="S::benpayne@umbc.edu::b61ff11c-ba68-49af-b001-f9f234a6aca3" providerId="AD" clId="Web-{FBED65E1-4B06-A098-5708-26DC1DE6B124}" dt="2018-11-01T21:40:16.396" v="1020"/>
          <ac:graphicFrameMkLst>
            <pc:docMk/>
            <pc:sldMk cId="2007026601" sldId="329"/>
            <ac:graphicFrameMk id="7" creationId="{BDF1163E-5FB3-4E07-B89D-5B394C83154A}"/>
          </ac:graphicFrameMkLst>
        </pc:graphicFrameChg>
        <pc:graphicFrameChg chg="add mod modGraphic">
          <ac:chgData name="Benjamin Payne" userId="S::benpayne@umbc.edu::b61ff11c-ba68-49af-b001-f9f234a6aca3" providerId="AD" clId="Web-{FBED65E1-4B06-A098-5708-26DC1DE6B124}" dt="2018-11-01T21:39:58.255" v="959"/>
          <ac:graphicFrameMkLst>
            <pc:docMk/>
            <pc:sldMk cId="2007026601" sldId="329"/>
            <ac:graphicFrameMk id="12" creationId="{547091EE-16A1-40B9-9B8C-8FCB0E10A695}"/>
          </ac:graphicFrameMkLst>
        </pc:graphicFrameChg>
      </pc:sldChg>
      <pc:sldChg chg="new">
        <pc:chgData name="Benjamin Payne" userId="S::benpayne@umbc.edu::b61ff11c-ba68-49af-b001-f9f234a6aca3" providerId="AD" clId="Web-{FBED65E1-4B06-A098-5708-26DC1DE6B124}" dt="2018-11-01T21:51:05.969" v="1033"/>
        <pc:sldMkLst>
          <pc:docMk/>
          <pc:sldMk cId="1487062516" sldId="330"/>
        </pc:sldMkLst>
      </pc:sldChg>
    </pc:docChg>
  </pc:docChgLst>
  <pc:docChgLst>
    <pc:chgData name="Benjamin Payne" userId="S::benpayne@umbc.edu::b61ff11c-ba68-49af-b001-f9f234a6aca3" providerId="AD" clId="Web-{7CAB77E3-BB6F-41F1-9687-51EF3393A38C}"/>
    <pc:docChg chg="addSld modSld">
      <pc:chgData name="Benjamin Payne" userId="S::benpayne@umbc.edu::b61ff11c-ba68-49af-b001-f9f234a6aca3" providerId="AD" clId="Web-{7CAB77E3-BB6F-41F1-9687-51EF3393A38C}" dt="2018-08-22T15:23:31.787" v="102" actId="20577"/>
      <pc:docMkLst>
        <pc:docMk/>
      </pc:docMkLst>
      <pc:sldChg chg="modSp">
        <pc:chgData name="Benjamin Payne" userId="S::benpayne@umbc.edu::b61ff11c-ba68-49af-b001-f9f234a6aca3" providerId="AD" clId="Web-{7CAB77E3-BB6F-41F1-9687-51EF3393A38C}" dt="2018-08-22T15:22:38.035" v="46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7CAB77E3-BB6F-41F1-9687-51EF3393A38C}" dt="2018-08-22T15:22:38.035" v="4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Benjamin Payne" userId="S::benpayne@umbc.edu::b61ff11c-ba68-49af-b001-f9f234a6aca3" providerId="AD" clId="Web-{7CAB77E3-BB6F-41F1-9687-51EF3393A38C}" dt="2018-08-22T15:23:31.787" v="101" actId="20577"/>
        <pc:sldMkLst>
          <pc:docMk/>
          <pc:sldMk cId="376644786" sldId="257"/>
        </pc:sldMkLst>
        <pc:spChg chg="mod">
          <ac:chgData name="Benjamin Payne" userId="S::benpayne@umbc.edu::b61ff11c-ba68-49af-b001-f9f234a6aca3" providerId="AD" clId="Web-{7CAB77E3-BB6F-41F1-9687-51EF3393A38C}" dt="2018-08-22T15:22:54.989" v="50" actId="1076"/>
          <ac:spMkLst>
            <pc:docMk/>
            <pc:sldMk cId="376644786" sldId="257"/>
            <ac:spMk id="2" creationId="{619CA6FC-AF2E-4C88-A72A-AFD1D9CA3CA2}"/>
          </ac:spMkLst>
        </pc:spChg>
        <pc:spChg chg="mod">
          <ac:chgData name="Benjamin Payne" userId="S::benpayne@umbc.edu::b61ff11c-ba68-49af-b001-f9f234a6aca3" providerId="AD" clId="Web-{7CAB77E3-BB6F-41F1-9687-51EF3393A38C}" dt="2018-08-22T15:23:31.787" v="101" actId="20577"/>
          <ac:spMkLst>
            <pc:docMk/>
            <pc:sldMk cId="376644786" sldId="257"/>
            <ac:spMk id="3" creationId="{742BAD40-FD9D-4401-B2A5-695D8D4DADEB}"/>
          </ac:spMkLst>
        </pc:spChg>
      </pc:sldChg>
      <pc:sldChg chg="new">
        <pc:chgData name="Benjamin Payne" userId="S::benpayne@umbc.edu::b61ff11c-ba68-49af-b001-f9f234a6aca3" providerId="AD" clId="Web-{7CAB77E3-BB6F-41F1-9687-51EF3393A38C}" dt="2018-08-22T15:22:45.161" v="48"/>
        <pc:sldMkLst>
          <pc:docMk/>
          <pc:sldMk cId="3071086317" sldId="258"/>
        </pc:sldMkLst>
      </pc:sldChg>
    </pc:docChg>
  </pc:docChgLst>
  <pc:docChgLst>
    <pc:chgData name="Benjamin Payne" userId="S::benpayne@umbc.edu::b61ff11c-ba68-49af-b001-f9f234a6aca3" providerId="AD" clId="Web-{390A7EC5-B3EE-5D8E-7302-DD384506A619}"/>
    <pc:docChg chg="addSld modSld">
      <pc:chgData name="Benjamin Payne" userId="S::benpayne@umbc.edu::b61ff11c-ba68-49af-b001-f9f234a6aca3" providerId="AD" clId="Web-{390A7EC5-B3EE-5D8E-7302-DD384506A619}" dt="2018-10-30T13:35:18.466" v="601" actId="20577"/>
      <pc:docMkLst>
        <pc:docMk/>
      </pc:docMkLst>
      <pc:sldChg chg="addSp delSp modSp new">
        <pc:chgData name="Benjamin Payne" userId="S::benpayne@umbc.edu::b61ff11c-ba68-49af-b001-f9f234a6aca3" providerId="AD" clId="Web-{390A7EC5-B3EE-5D8E-7302-DD384506A619}" dt="2018-10-30T13:13:48.402" v="5" actId="1076"/>
        <pc:sldMkLst>
          <pc:docMk/>
          <pc:sldMk cId="3052100324" sldId="303"/>
        </pc:sldMkLst>
        <pc:spChg chg="del">
          <ac:chgData name="Benjamin Payne" userId="S::benpayne@umbc.edu::b61ff11c-ba68-49af-b001-f9f234a6aca3" providerId="AD" clId="Web-{390A7EC5-B3EE-5D8E-7302-DD384506A619}" dt="2018-10-30T13:13:37.355" v="2"/>
          <ac:spMkLst>
            <pc:docMk/>
            <pc:sldMk cId="3052100324" sldId="303"/>
            <ac:spMk id="2" creationId="{5180F7DA-EFB4-4B2C-9D49-950C23690528}"/>
          </ac:spMkLst>
        </pc:spChg>
        <pc:spChg chg="del">
          <ac:chgData name="Benjamin Payne" userId="S::benpayne@umbc.edu::b61ff11c-ba68-49af-b001-f9f234a6aca3" providerId="AD" clId="Web-{390A7EC5-B3EE-5D8E-7302-DD384506A619}" dt="2018-10-30T13:13:33.120" v="1"/>
          <ac:spMkLst>
            <pc:docMk/>
            <pc:sldMk cId="3052100324" sldId="303"/>
            <ac:spMk id="3" creationId="{F9B7B03C-1F86-4A7A-AEBF-90ABC9D206DC}"/>
          </ac:spMkLst>
        </pc:spChg>
        <pc:picChg chg="add mod ord">
          <ac:chgData name="Benjamin Payne" userId="S::benpayne@umbc.edu::b61ff11c-ba68-49af-b001-f9f234a6aca3" providerId="AD" clId="Web-{390A7EC5-B3EE-5D8E-7302-DD384506A619}" dt="2018-10-30T13:13:48.402" v="5" actId="1076"/>
          <ac:picMkLst>
            <pc:docMk/>
            <pc:sldMk cId="3052100324" sldId="303"/>
            <ac:picMk id="4" creationId="{9ADEC1B6-5F16-4BE2-9B02-22E7EC72F337}"/>
          </ac:picMkLst>
        </pc:picChg>
      </pc:sldChg>
      <pc:sldChg chg="addSp modSp new mod setBg setClrOvrMap">
        <pc:chgData name="Benjamin Payne" userId="S::benpayne@umbc.edu::b61ff11c-ba68-49af-b001-f9f234a6aca3" providerId="AD" clId="Web-{390A7EC5-B3EE-5D8E-7302-DD384506A619}" dt="2018-10-30T13:35:15.028" v="599" actId="20577"/>
        <pc:sldMkLst>
          <pc:docMk/>
          <pc:sldMk cId="2462019754" sldId="304"/>
        </pc:sldMkLst>
        <pc:spChg chg="mod">
          <ac:chgData name="Benjamin Payne" userId="S::benpayne@umbc.edu::b61ff11c-ba68-49af-b001-f9f234a6aca3" providerId="AD" clId="Web-{390A7EC5-B3EE-5D8E-7302-DD384506A619}" dt="2018-10-30T13:35:15.028" v="599" actId="20577"/>
          <ac:spMkLst>
            <pc:docMk/>
            <pc:sldMk cId="2462019754" sldId="304"/>
            <ac:spMk id="2" creationId="{EDB3BE12-AD8D-451C-BCCD-E3A6CCB99701}"/>
          </ac:spMkLst>
        </pc:spChg>
        <pc:spChg chg="mod ord">
          <ac:chgData name="Benjamin Payne" userId="S::benpayne@umbc.edu::b61ff11c-ba68-49af-b001-f9f234a6aca3" providerId="AD" clId="Web-{390A7EC5-B3EE-5D8E-7302-DD384506A619}" dt="2018-10-30T13:35:07.419" v="595" actId="20577"/>
          <ac:spMkLst>
            <pc:docMk/>
            <pc:sldMk cId="2462019754" sldId="304"/>
            <ac:spMk id="3" creationId="{8F66D452-5189-4376-B20E-2902999DD8E3}"/>
          </ac:spMkLst>
        </pc:spChg>
        <pc:spChg chg="add">
          <ac:chgData name="Benjamin Payne" userId="S::benpayne@umbc.edu::b61ff11c-ba68-49af-b001-f9f234a6aca3" providerId="AD" clId="Web-{390A7EC5-B3EE-5D8E-7302-DD384506A619}" dt="2018-10-30T13:34:49.544" v="584"/>
          <ac:spMkLst>
            <pc:docMk/>
            <pc:sldMk cId="2462019754" sldId="304"/>
            <ac:spMk id="9" creationId="{4F74D28C-3268-4E35-8EE1-D92CB4A85A7D}"/>
          </ac:spMkLst>
        </pc:spChg>
        <pc:spChg chg="add">
          <ac:chgData name="Benjamin Payne" userId="S::benpayne@umbc.edu::b61ff11c-ba68-49af-b001-f9f234a6aca3" providerId="AD" clId="Web-{390A7EC5-B3EE-5D8E-7302-DD384506A619}" dt="2018-10-30T13:34:49.544" v="584"/>
          <ac:spMkLst>
            <pc:docMk/>
            <pc:sldMk cId="2462019754" sldId="304"/>
            <ac:spMk id="11" creationId="{58D44E42-C462-4105-BC86-FE75B4E3C4AF}"/>
          </ac:spMkLst>
        </pc:spChg>
        <pc:picChg chg="add mod">
          <ac:chgData name="Benjamin Payne" userId="S::benpayne@umbc.edu::b61ff11c-ba68-49af-b001-f9f234a6aca3" providerId="AD" clId="Web-{390A7EC5-B3EE-5D8E-7302-DD384506A619}" dt="2018-10-30T13:34:49.544" v="584"/>
          <ac:picMkLst>
            <pc:docMk/>
            <pc:sldMk cId="2462019754" sldId="304"/>
            <ac:picMk id="4" creationId="{C8F5EBF7-A107-43CB-907F-B6D2B7469D9E}"/>
          </ac:picMkLst>
        </pc:picChg>
      </pc:sldChg>
      <pc:sldChg chg="addSp modSp new mod modClrScheme chgLayout">
        <pc:chgData name="Benjamin Payne" userId="S::benpayne@umbc.edu::b61ff11c-ba68-49af-b001-f9f234a6aca3" providerId="AD" clId="Web-{390A7EC5-B3EE-5D8E-7302-DD384506A619}" dt="2018-10-30T13:28:56.914" v="310" actId="20577"/>
        <pc:sldMkLst>
          <pc:docMk/>
          <pc:sldMk cId="1056779435" sldId="305"/>
        </pc:sldMkLst>
        <pc:spChg chg="mod ord">
          <ac:chgData name="Benjamin Payne" userId="S::benpayne@umbc.edu::b61ff11c-ba68-49af-b001-f9f234a6aca3" providerId="AD" clId="Web-{390A7EC5-B3EE-5D8E-7302-DD384506A619}" dt="2018-10-30T13:17:02.795" v="79"/>
          <ac:spMkLst>
            <pc:docMk/>
            <pc:sldMk cId="1056779435" sldId="305"/>
            <ac:spMk id="2" creationId="{EE90EDCC-3186-4120-B4E3-4C3A3C4D2747}"/>
          </ac:spMkLst>
        </pc:spChg>
        <pc:spChg chg="mod ord">
          <ac:chgData name="Benjamin Payne" userId="S::benpayne@umbc.edu::b61ff11c-ba68-49af-b001-f9f234a6aca3" providerId="AD" clId="Web-{390A7EC5-B3EE-5D8E-7302-DD384506A619}" dt="2018-10-30T13:22:32.675" v="307" actId="20577"/>
          <ac:spMkLst>
            <pc:docMk/>
            <pc:sldMk cId="1056779435" sldId="305"/>
            <ac:spMk id="3" creationId="{B55EC7AE-48D3-4183-B77F-AFD00EF17038}"/>
          </ac:spMkLst>
        </pc:spChg>
        <pc:spChg chg="add mod ord">
          <ac:chgData name="Benjamin Payne" userId="S::benpayne@umbc.edu::b61ff11c-ba68-49af-b001-f9f234a6aca3" providerId="AD" clId="Web-{390A7EC5-B3EE-5D8E-7302-DD384506A619}" dt="2018-10-30T13:28:56.914" v="310" actId="20577"/>
          <ac:spMkLst>
            <pc:docMk/>
            <pc:sldMk cId="1056779435" sldId="305"/>
            <ac:spMk id="4" creationId="{28FF99DF-5FF0-45EC-A04C-0305EF8C5615}"/>
          </ac:spMkLst>
        </pc:spChg>
      </pc:sldChg>
      <pc:sldChg chg="modSp new">
        <pc:chgData name="Benjamin Payne" userId="S::benpayne@umbc.edu::b61ff11c-ba68-49af-b001-f9f234a6aca3" providerId="AD" clId="Web-{390A7EC5-B3EE-5D8E-7302-DD384506A619}" dt="2018-10-30T13:30:21.759" v="416" actId="20577"/>
        <pc:sldMkLst>
          <pc:docMk/>
          <pc:sldMk cId="3161585559" sldId="306"/>
        </pc:sldMkLst>
        <pc:spChg chg="mod">
          <ac:chgData name="Benjamin Payne" userId="S::benpayne@umbc.edu::b61ff11c-ba68-49af-b001-f9f234a6aca3" providerId="AD" clId="Web-{390A7EC5-B3EE-5D8E-7302-DD384506A619}" dt="2018-10-30T13:29:17.571" v="323" actId="20577"/>
          <ac:spMkLst>
            <pc:docMk/>
            <pc:sldMk cId="3161585559" sldId="306"/>
            <ac:spMk id="2" creationId="{75C57780-F237-40AA-8197-BA6998ECB9EF}"/>
          </ac:spMkLst>
        </pc:spChg>
        <pc:spChg chg="mod">
          <ac:chgData name="Benjamin Payne" userId="S::benpayne@umbc.edu::b61ff11c-ba68-49af-b001-f9f234a6aca3" providerId="AD" clId="Web-{390A7EC5-B3EE-5D8E-7302-DD384506A619}" dt="2018-10-30T13:30:21.759" v="416" actId="20577"/>
          <ac:spMkLst>
            <pc:docMk/>
            <pc:sldMk cId="3161585559" sldId="306"/>
            <ac:spMk id="3" creationId="{4B1D4CC7-24D8-48AD-A1C0-7744E1CC7B00}"/>
          </ac:spMkLst>
        </pc:spChg>
      </pc:sldChg>
      <pc:sldChg chg="modSp new">
        <pc:chgData name="Benjamin Payne" userId="S::benpayne@umbc.edu::b61ff11c-ba68-49af-b001-f9f234a6aca3" providerId="AD" clId="Web-{390A7EC5-B3EE-5D8E-7302-DD384506A619}" dt="2018-10-30T13:33:31.808" v="574" actId="20577"/>
        <pc:sldMkLst>
          <pc:docMk/>
          <pc:sldMk cId="1661700761" sldId="307"/>
        </pc:sldMkLst>
        <pc:spChg chg="mod">
          <ac:chgData name="Benjamin Payne" userId="S::benpayne@umbc.edu::b61ff11c-ba68-49af-b001-f9f234a6aca3" providerId="AD" clId="Web-{390A7EC5-B3EE-5D8E-7302-DD384506A619}" dt="2018-10-30T13:33:31.808" v="574" actId="20577"/>
          <ac:spMkLst>
            <pc:docMk/>
            <pc:sldMk cId="1661700761" sldId="307"/>
            <ac:spMk id="2" creationId="{03E2A7A2-C950-44E6-B568-392558928422}"/>
          </ac:spMkLst>
        </pc:spChg>
        <pc:spChg chg="mod">
          <ac:chgData name="Benjamin Payne" userId="S::benpayne@umbc.edu::b61ff11c-ba68-49af-b001-f9f234a6aca3" providerId="AD" clId="Web-{390A7EC5-B3EE-5D8E-7302-DD384506A619}" dt="2018-10-30T13:33:15.277" v="568" actId="20577"/>
          <ac:spMkLst>
            <pc:docMk/>
            <pc:sldMk cId="1661700761" sldId="307"/>
            <ac:spMk id="3" creationId="{A61927FD-6420-4987-A361-A444DD6A905D}"/>
          </ac:spMkLst>
        </pc:spChg>
      </pc:sldChg>
    </pc:docChg>
  </pc:docChgLst>
  <pc:docChgLst>
    <pc:chgData name="Benjamin Payne" userId="S::benpayne@umbc.edu::b61ff11c-ba68-49af-b001-f9f234a6aca3" providerId="AD" clId="Web-{BF48C5F1-BA56-FD42-FDE8-9027F58BAD1C}"/>
    <pc:docChg chg="delSld modSld">
      <pc:chgData name="Benjamin Payne" userId="S::benpayne@umbc.edu::b61ff11c-ba68-49af-b001-f9f234a6aca3" providerId="AD" clId="Web-{BF48C5F1-BA56-FD42-FDE8-9027F58BAD1C}" dt="2018-11-02T11:20:52.350" v="136" actId="20577"/>
      <pc:docMkLst>
        <pc:docMk/>
      </pc:docMkLst>
      <pc:sldChg chg="addSp delSp modSp del">
        <pc:chgData name="Benjamin Payne" userId="S::benpayne@umbc.edu::b61ff11c-ba68-49af-b001-f9f234a6aca3" providerId="AD" clId="Web-{BF48C5F1-BA56-FD42-FDE8-9027F58BAD1C}" dt="2018-11-02T11:15:06.277" v="39"/>
        <pc:sldMkLst>
          <pc:docMk/>
          <pc:sldMk cId="1006598397" sldId="262"/>
        </pc:sldMkLst>
        <pc:spChg chg="del">
          <ac:chgData name="Benjamin Payne" userId="S::benpayne@umbc.edu::b61ff11c-ba68-49af-b001-f9f234a6aca3" providerId="AD" clId="Web-{BF48C5F1-BA56-FD42-FDE8-9027F58BAD1C}" dt="2018-11-02T11:14:42.308" v="38"/>
          <ac:spMkLst>
            <pc:docMk/>
            <pc:sldMk cId="1006598397" sldId="262"/>
            <ac:spMk id="2" creationId="{C46F1A7D-81D5-454F-B61E-29FC1F8A01C1}"/>
          </ac:spMkLst>
        </pc:spChg>
        <pc:spChg chg="del">
          <ac:chgData name="Benjamin Payne" userId="S::benpayne@umbc.edu::b61ff11c-ba68-49af-b001-f9f234a6aca3" providerId="AD" clId="Web-{BF48C5F1-BA56-FD42-FDE8-9027F58BAD1C}" dt="2018-11-02T11:14:42.308" v="37"/>
          <ac:spMkLst>
            <pc:docMk/>
            <pc:sldMk cId="1006598397" sldId="262"/>
            <ac:spMk id="3" creationId="{61DF3059-4BE3-40B5-AAF8-5319C11D37DC}"/>
          </ac:spMkLst>
        </pc:spChg>
        <pc:spChg chg="add mod">
          <ac:chgData name="Benjamin Payne" userId="S::benpayne@umbc.edu::b61ff11c-ba68-49af-b001-f9f234a6aca3" providerId="AD" clId="Web-{BF48C5F1-BA56-FD42-FDE8-9027F58BAD1C}" dt="2018-11-02T11:14:42.308" v="37"/>
          <ac:spMkLst>
            <pc:docMk/>
            <pc:sldMk cId="1006598397" sldId="262"/>
            <ac:spMk id="5" creationId="{6102188B-624E-4907-BE96-B99305086353}"/>
          </ac:spMkLst>
        </pc:spChg>
        <pc:spChg chg="add mod">
          <ac:chgData name="Benjamin Payne" userId="S::benpayne@umbc.edu::b61ff11c-ba68-49af-b001-f9f234a6aca3" providerId="AD" clId="Web-{BF48C5F1-BA56-FD42-FDE8-9027F58BAD1C}" dt="2018-11-02T11:14:42.308" v="38"/>
          <ac:spMkLst>
            <pc:docMk/>
            <pc:sldMk cId="1006598397" sldId="262"/>
            <ac:spMk id="7" creationId="{54C476A6-4B14-43CE-905A-3F6E295BBC94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8:15.610" v="51"/>
        <pc:sldMkLst>
          <pc:docMk/>
          <pc:sldMk cId="1821529881" sldId="263"/>
        </pc:sldMkLst>
        <pc:spChg chg="del">
          <ac:chgData name="Benjamin Payne" userId="S::benpayne@umbc.edu::b61ff11c-ba68-49af-b001-f9f234a6aca3" providerId="AD" clId="Web-{BF48C5F1-BA56-FD42-FDE8-9027F58BAD1C}" dt="2018-11-02T11:17:55.954" v="50"/>
          <ac:spMkLst>
            <pc:docMk/>
            <pc:sldMk cId="1821529881" sldId="263"/>
            <ac:spMk id="2" creationId="{965D1339-2690-4FBD-9629-1EE3325639E6}"/>
          </ac:spMkLst>
        </pc:spChg>
        <pc:spChg chg="del">
          <ac:chgData name="Benjamin Payne" userId="S::benpayne@umbc.edu::b61ff11c-ba68-49af-b001-f9f234a6aca3" providerId="AD" clId="Web-{BF48C5F1-BA56-FD42-FDE8-9027F58BAD1C}" dt="2018-11-02T11:17:55.938" v="49"/>
          <ac:spMkLst>
            <pc:docMk/>
            <pc:sldMk cId="1821529881" sldId="263"/>
            <ac:spMk id="3" creationId="{89B14EC6-0D75-4941-AAD7-823FAC80C96D}"/>
          </ac:spMkLst>
        </pc:spChg>
        <pc:spChg chg="add mod">
          <ac:chgData name="Benjamin Payne" userId="S::benpayne@umbc.edu::b61ff11c-ba68-49af-b001-f9f234a6aca3" providerId="AD" clId="Web-{BF48C5F1-BA56-FD42-FDE8-9027F58BAD1C}" dt="2018-11-02T11:17:55.938" v="49"/>
          <ac:spMkLst>
            <pc:docMk/>
            <pc:sldMk cId="1821529881" sldId="263"/>
            <ac:spMk id="5" creationId="{86FF2FAB-F4EC-4AA5-BAA6-93EE5FD42768}"/>
          </ac:spMkLst>
        </pc:spChg>
        <pc:spChg chg="add mod">
          <ac:chgData name="Benjamin Payne" userId="S::benpayne@umbc.edu::b61ff11c-ba68-49af-b001-f9f234a6aca3" providerId="AD" clId="Web-{BF48C5F1-BA56-FD42-FDE8-9027F58BAD1C}" dt="2018-11-02T11:17:55.954" v="50"/>
          <ac:spMkLst>
            <pc:docMk/>
            <pc:sldMk cId="1821529881" sldId="263"/>
            <ac:spMk id="7" creationId="{3A752B5F-CA20-4E5C-8827-D780A132B563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8:48.377" v="54"/>
        <pc:sldMkLst>
          <pc:docMk/>
          <pc:sldMk cId="3735889797" sldId="269"/>
        </pc:sldMkLst>
        <pc:spChg chg="del">
          <ac:chgData name="Benjamin Payne" userId="S::benpayne@umbc.edu::b61ff11c-ba68-49af-b001-f9f234a6aca3" providerId="AD" clId="Web-{BF48C5F1-BA56-FD42-FDE8-9027F58BAD1C}" dt="2018-11-02T11:18:21.360" v="53"/>
          <ac:spMkLst>
            <pc:docMk/>
            <pc:sldMk cId="3735889797" sldId="269"/>
            <ac:spMk id="2" creationId="{37A093E1-C535-422B-8C5F-671CE79D58F8}"/>
          </ac:spMkLst>
        </pc:spChg>
        <pc:spChg chg="del">
          <ac:chgData name="Benjamin Payne" userId="S::benpayne@umbc.edu::b61ff11c-ba68-49af-b001-f9f234a6aca3" providerId="AD" clId="Web-{BF48C5F1-BA56-FD42-FDE8-9027F58BAD1C}" dt="2018-11-02T11:18:21.345" v="52"/>
          <ac:spMkLst>
            <pc:docMk/>
            <pc:sldMk cId="3735889797" sldId="269"/>
            <ac:spMk id="3" creationId="{49DB5EDA-7179-4E08-8DEC-D1C98A6AB8FA}"/>
          </ac:spMkLst>
        </pc:spChg>
        <pc:spChg chg="add mod">
          <ac:chgData name="Benjamin Payne" userId="S::benpayne@umbc.edu::b61ff11c-ba68-49af-b001-f9f234a6aca3" providerId="AD" clId="Web-{BF48C5F1-BA56-FD42-FDE8-9027F58BAD1C}" dt="2018-11-02T11:18:21.345" v="52"/>
          <ac:spMkLst>
            <pc:docMk/>
            <pc:sldMk cId="3735889797" sldId="269"/>
            <ac:spMk id="5" creationId="{366CA6E5-1D8D-46CE-805A-50529F3B68C0}"/>
          </ac:spMkLst>
        </pc:spChg>
        <pc:spChg chg="add mod">
          <ac:chgData name="Benjamin Payne" userId="S::benpayne@umbc.edu::b61ff11c-ba68-49af-b001-f9f234a6aca3" providerId="AD" clId="Web-{BF48C5F1-BA56-FD42-FDE8-9027F58BAD1C}" dt="2018-11-02T11:18:21.360" v="53"/>
          <ac:spMkLst>
            <pc:docMk/>
            <pc:sldMk cId="3735889797" sldId="269"/>
            <ac:spMk id="7" creationId="{E7579432-6802-40CE-84EE-F2FD5E6A96BB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4:25.088" v="36"/>
        <pc:sldMkLst>
          <pc:docMk/>
          <pc:sldMk cId="4284726352" sldId="272"/>
        </pc:sldMkLst>
        <pc:spChg chg="del">
          <ac:chgData name="Benjamin Payne" userId="S::benpayne@umbc.edu::b61ff11c-ba68-49af-b001-f9f234a6aca3" providerId="AD" clId="Web-{BF48C5F1-BA56-FD42-FDE8-9027F58BAD1C}" dt="2018-11-02T11:14:13.947" v="35"/>
          <ac:spMkLst>
            <pc:docMk/>
            <pc:sldMk cId="4284726352" sldId="272"/>
            <ac:spMk id="2" creationId="{AC2538DE-4D56-4B86-A38F-E0469E9F57A5}"/>
          </ac:spMkLst>
        </pc:spChg>
        <pc:spChg chg="del">
          <ac:chgData name="Benjamin Payne" userId="S::benpayne@umbc.edu::b61ff11c-ba68-49af-b001-f9f234a6aca3" providerId="AD" clId="Web-{BF48C5F1-BA56-FD42-FDE8-9027F58BAD1C}" dt="2018-11-02T11:14:13.947" v="34"/>
          <ac:spMkLst>
            <pc:docMk/>
            <pc:sldMk cId="4284726352" sldId="272"/>
            <ac:spMk id="3" creationId="{B4B0ACA0-11E2-4A94-B26F-51C2A3DBE445}"/>
          </ac:spMkLst>
        </pc:spChg>
        <pc:spChg chg="add mod">
          <ac:chgData name="Benjamin Payne" userId="S::benpayne@umbc.edu::b61ff11c-ba68-49af-b001-f9f234a6aca3" providerId="AD" clId="Web-{BF48C5F1-BA56-FD42-FDE8-9027F58BAD1C}" dt="2018-11-02T11:14:13.947" v="34"/>
          <ac:spMkLst>
            <pc:docMk/>
            <pc:sldMk cId="4284726352" sldId="272"/>
            <ac:spMk id="5" creationId="{51DC2078-8877-407A-9A9A-864213A4FFB8}"/>
          </ac:spMkLst>
        </pc:spChg>
        <pc:spChg chg="add mod">
          <ac:chgData name="Benjamin Payne" userId="S::benpayne@umbc.edu::b61ff11c-ba68-49af-b001-f9f234a6aca3" providerId="AD" clId="Web-{BF48C5F1-BA56-FD42-FDE8-9027F58BAD1C}" dt="2018-11-02T11:14:13.947" v="35"/>
          <ac:spMkLst>
            <pc:docMk/>
            <pc:sldMk cId="4284726352" sldId="272"/>
            <ac:spMk id="7" creationId="{81BCFE63-6E7B-4FD1-B828-2902C3937FF9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6:26.701" v="42"/>
        <pc:sldMkLst>
          <pc:docMk/>
          <pc:sldMk cId="944470333" sldId="273"/>
        </pc:sldMkLst>
        <pc:spChg chg="del">
          <ac:chgData name="Benjamin Payne" userId="S::benpayne@umbc.edu::b61ff11c-ba68-49af-b001-f9f234a6aca3" providerId="AD" clId="Web-{BF48C5F1-BA56-FD42-FDE8-9027F58BAD1C}" dt="2018-11-02T11:15:10.340" v="41"/>
          <ac:spMkLst>
            <pc:docMk/>
            <pc:sldMk cId="944470333" sldId="273"/>
            <ac:spMk id="2" creationId="{A4161092-76E0-41FB-AA48-94E9C182F949}"/>
          </ac:spMkLst>
        </pc:spChg>
        <pc:spChg chg="del">
          <ac:chgData name="Benjamin Payne" userId="S::benpayne@umbc.edu::b61ff11c-ba68-49af-b001-f9f234a6aca3" providerId="AD" clId="Web-{BF48C5F1-BA56-FD42-FDE8-9027F58BAD1C}" dt="2018-11-02T11:15:10.340" v="40"/>
          <ac:spMkLst>
            <pc:docMk/>
            <pc:sldMk cId="944470333" sldId="273"/>
            <ac:spMk id="3" creationId="{FAA25CBF-F3BC-477A-B115-732DE63911FB}"/>
          </ac:spMkLst>
        </pc:spChg>
        <pc:spChg chg="add mod">
          <ac:chgData name="Benjamin Payne" userId="S::benpayne@umbc.edu::b61ff11c-ba68-49af-b001-f9f234a6aca3" providerId="AD" clId="Web-{BF48C5F1-BA56-FD42-FDE8-9027F58BAD1C}" dt="2018-11-02T11:15:10.340" v="40"/>
          <ac:spMkLst>
            <pc:docMk/>
            <pc:sldMk cId="944470333" sldId="273"/>
            <ac:spMk id="5" creationId="{F0478748-95EF-47C2-96B1-3127D1FB29CC}"/>
          </ac:spMkLst>
        </pc:spChg>
        <pc:spChg chg="add mod">
          <ac:chgData name="Benjamin Payne" userId="S::benpayne@umbc.edu::b61ff11c-ba68-49af-b001-f9f234a6aca3" providerId="AD" clId="Web-{BF48C5F1-BA56-FD42-FDE8-9027F58BAD1C}" dt="2018-11-02T11:15:10.340" v="41"/>
          <ac:spMkLst>
            <pc:docMk/>
            <pc:sldMk cId="944470333" sldId="273"/>
            <ac:spMk id="7" creationId="{9F0B101D-7278-4A61-B652-9A52CB9F6694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7:41.297" v="48"/>
        <pc:sldMkLst>
          <pc:docMk/>
          <pc:sldMk cId="1956032044" sldId="274"/>
        </pc:sldMkLst>
        <pc:spChg chg="del">
          <ac:chgData name="Benjamin Payne" userId="S::benpayne@umbc.edu::b61ff11c-ba68-49af-b001-f9f234a6aca3" providerId="AD" clId="Web-{BF48C5F1-BA56-FD42-FDE8-9027F58BAD1C}" dt="2018-11-02T11:17:26.703" v="47"/>
          <ac:spMkLst>
            <pc:docMk/>
            <pc:sldMk cId="1956032044" sldId="274"/>
            <ac:spMk id="2" creationId="{1497FBC1-7AA4-4430-9CBE-F819784623DC}"/>
          </ac:spMkLst>
        </pc:spChg>
        <pc:spChg chg="del">
          <ac:chgData name="Benjamin Payne" userId="S::benpayne@umbc.edu::b61ff11c-ba68-49af-b001-f9f234a6aca3" providerId="AD" clId="Web-{BF48C5F1-BA56-FD42-FDE8-9027F58BAD1C}" dt="2018-11-02T11:17:26.703" v="46"/>
          <ac:spMkLst>
            <pc:docMk/>
            <pc:sldMk cId="1956032044" sldId="274"/>
            <ac:spMk id="3" creationId="{67949587-FEB8-4C18-B0DB-9236C877BB0F}"/>
          </ac:spMkLst>
        </pc:spChg>
        <pc:spChg chg="add mod">
          <ac:chgData name="Benjamin Payne" userId="S::benpayne@umbc.edu::b61ff11c-ba68-49af-b001-f9f234a6aca3" providerId="AD" clId="Web-{BF48C5F1-BA56-FD42-FDE8-9027F58BAD1C}" dt="2018-11-02T11:17:26.703" v="46"/>
          <ac:spMkLst>
            <pc:docMk/>
            <pc:sldMk cId="1956032044" sldId="274"/>
            <ac:spMk id="5" creationId="{09254F21-16D2-4E6F-B750-5806DB5AB664}"/>
          </ac:spMkLst>
        </pc:spChg>
        <pc:spChg chg="add mod">
          <ac:chgData name="Benjamin Payne" userId="S::benpayne@umbc.edu::b61ff11c-ba68-49af-b001-f9f234a6aca3" providerId="AD" clId="Web-{BF48C5F1-BA56-FD42-FDE8-9027F58BAD1C}" dt="2018-11-02T11:17:26.703" v="47"/>
          <ac:spMkLst>
            <pc:docMk/>
            <pc:sldMk cId="1956032044" sldId="274"/>
            <ac:spMk id="7" creationId="{8518A6DF-B41A-464D-8384-6C30BD9823C1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0:56.283" v="6"/>
        <pc:sldMkLst>
          <pc:docMk/>
          <pc:sldMk cId="2895019226" sldId="278"/>
        </pc:sldMkLst>
        <pc:spChg chg="add del mod">
          <ac:chgData name="Benjamin Payne" userId="S::benpayne@umbc.edu::b61ff11c-ba68-49af-b001-f9f234a6aca3" providerId="AD" clId="Web-{BF48C5F1-BA56-FD42-FDE8-9027F58BAD1C}" dt="2018-11-02T11:10:42.517" v="4" actId="1076"/>
          <ac:spMkLst>
            <pc:docMk/>
            <pc:sldMk cId="2895019226" sldId="278"/>
            <ac:spMk id="2" creationId="{DC4ED355-FDEA-4C4F-B786-03B1DC30DC16}"/>
          </ac:spMkLst>
        </pc:spChg>
        <pc:spChg chg="add del mod">
          <ac:chgData name="Benjamin Payne" userId="S::benpayne@umbc.edu::b61ff11c-ba68-49af-b001-f9f234a6aca3" providerId="AD" clId="Web-{BF48C5F1-BA56-FD42-FDE8-9027F58BAD1C}" dt="2018-11-02T11:10:42.517" v="5" actId="1076"/>
          <ac:spMkLst>
            <pc:docMk/>
            <pc:sldMk cId="2895019226" sldId="278"/>
            <ac:spMk id="3" creationId="{14E58AA0-805D-4ED4-9E69-B4B1CBC68737}"/>
          </ac:spMkLst>
        </pc:spChg>
        <pc:spChg chg="add del mod">
          <ac:chgData name="Benjamin Payne" userId="S::benpayne@umbc.edu::b61ff11c-ba68-49af-b001-f9f234a6aca3" providerId="AD" clId="Web-{BF48C5F1-BA56-FD42-FDE8-9027F58BAD1C}" dt="2018-11-02T11:10:38.470" v="3"/>
          <ac:spMkLst>
            <pc:docMk/>
            <pc:sldMk cId="2895019226" sldId="278"/>
            <ac:spMk id="5" creationId="{258B0957-90B7-433A-9BE7-F0D77F6A7BE2}"/>
          </ac:spMkLst>
        </pc:spChg>
        <pc:spChg chg="add del mod">
          <ac:chgData name="Benjamin Payne" userId="S::benpayne@umbc.edu::b61ff11c-ba68-49af-b001-f9f234a6aca3" providerId="AD" clId="Web-{BF48C5F1-BA56-FD42-FDE8-9027F58BAD1C}" dt="2018-11-02T11:10:38.470" v="2"/>
          <ac:spMkLst>
            <pc:docMk/>
            <pc:sldMk cId="2895019226" sldId="278"/>
            <ac:spMk id="7" creationId="{3B2E6E8C-3BF1-41E5-BF83-5EDDEA3B4111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1:58.428" v="17"/>
        <pc:sldMkLst>
          <pc:docMk/>
          <pc:sldMk cId="2918872826" sldId="279"/>
        </pc:sldMkLst>
        <pc:spChg chg="del">
          <ac:chgData name="Benjamin Payne" userId="S::benpayne@umbc.edu::b61ff11c-ba68-49af-b001-f9f234a6aca3" providerId="AD" clId="Web-{BF48C5F1-BA56-FD42-FDE8-9027F58BAD1C}" dt="2018-11-02T11:11:37.568" v="16"/>
          <ac:spMkLst>
            <pc:docMk/>
            <pc:sldMk cId="2918872826" sldId="279"/>
            <ac:spMk id="2" creationId="{F8866AE0-010F-4500-AEAE-83E2F88548E7}"/>
          </ac:spMkLst>
        </pc:spChg>
        <pc:spChg chg="del">
          <ac:chgData name="Benjamin Payne" userId="S::benpayne@umbc.edu::b61ff11c-ba68-49af-b001-f9f234a6aca3" providerId="AD" clId="Web-{BF48C5F1-BA56-FD42-FDE8-9027F58BAD1C}" dt="2018-11-02T11:11:37.568" v="15"/>
          <ac:spMkLst>
            <pc:docMk/>
            <pc:sldMk cId="2918872826" sldId="279"/>
            <ac:spMk id="3" creationId="{6F8C16C2-FD94-4BC7-BDF2-7F52D4420A9A}"/>
          </ac:spMkLst>
        </pc:spChg>
        <pc:spChg chg="del">
          <ac:chgData name="Benjamin Payne" userId="S::benpayne@umbc.edu::b61ff11c-ba68-49af-b001-f9f234a6aca3" providerId="AD" clId="Web-{BF48C5F1-BA56-FD42-FDE8-9027F58BAD1C}" dt="2018-11-02T11:11:37.553" v="14"/>
          <ac:spMkLst>
            <pc:docMk/>
            <pc:sldMk cId="2918872826" sldId="279"/>
            <ac:spMk id="4" creationId="{08E9F8AF-2976-4A5E-9C5B-47D1A461C5C8}"/>
          </ac:spMkLst>
        </pc:spChg>
        <pc:spChg chg="add mod">
          <ac:chgData name="Benjamin Payne" userId="S::benpayne@umbc.edu::b61ff11c-ba68-49af-b001-f9f234a6aca3" providerId="AD" clId="Web-{BF48C5F1-BA56-FD42-FDE8-9027F58BAD1C}" dt="2018-11-02T11:11:37.568" v="15"/>
          <ac:spMkLst>
            <pc:docMk/>
            <pc:sldMk cId="2918872826" sldId="279"/>
            <ac:spMk id="6" creationId="{4A60C888-89D0-4A4F-9A43-B5A3D3C47B76}"/>
          </ac:spMkLst>
        </pc:spChg>
        <pc:spChg chg="add mod">
          <ac:chgData name="Benjamin Payne" userId="S::benpayne@umbc.edu::b61ff11c-ba68-49af-b001-f9f234a6aca3" providerId="AD" clId="Web-{BF48C5F1-BA56-FD42-FDE8-9027F58BAD1C}" dt="2018-11-02T11:11:37.568" v="16"/>
          <ac:spMkLst>
            <pc:docMk/>
            <pc:sldMk cId="2918872826" sldId="279"/>
            <ac:spMk id="8" creationId="{EDFB1180-068E-4EA5-960D-6976C931A9A4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7:22.046" v="45"/>
        <pc:sldMkLst>
          <pc:docMk/>
          <pc:sldMk cId="127979471" sldId="297"/>
        </pc:sldMkLst>
        <pc:spChg chg="del">
          <ac:chgData name="Benjamin Payne" userId="S::benpayne@umbc.edu::b61ff11c-ba68-49af-b001-f9f234a6aca3" providerId="AD" clId="Web-{BF48C5F1-BA56-FD42-FDE8-9027F58BAD1C}" dt="2018-11-02T11:16:30.264" v="44"/>
          <ac:spMkLst>
            <pc:docMk/>
            <pc:sldMk cId="127979471" sldId="297"/>
            <ac:spMk id="2" creationId="{031A7E72-6E88-4D75-BB4E-756D58DC72F8}"/>
          </ac:spMkLst>
        </pc:spChg>
        <pc:spChg chg="del">
          <ac:chgData name="Benjamin Payne" userId="S::benpayne@umbc.edu::b61ff11c-ba68-49af-b001-f9f234a6aca3" providerId="AD" clId="Web-{BF48C5F1-BA56-FD42-FDE8-9027F58BAD1C}" dt="2018-11-02T11:16:30.248" v="43"/>
          <ac:spMkLst>
            <pc:docMk/>
            <pc:sldMk cId="127979471" sldId="297"/>
            <ac:spMk id="3" creationId="{8BE7D069-70D5-4AD9-94E1-E04DE9B4E93F}"/>
          </ac:spMkLst>
        </pc:spChg>
        <pc:spChg chg="add mod">
          <ac:chgData name="Benjamin Payne" userId="S::benpayne@umbc.edu::b61ff11c-ba68-49af-b001-f9f234a6aca3" providerId="AD" clId="Web-{BF48C5F1-BA56-FD42-FDE8-9027F58BAD1C}" dt="2018-11-02T11:16:30.248" v="43"/>
          <ac:spMkLst>
            <pc:docMk/>
            <pc:sldMk cId="127979471" sldId="297"/>
            <ac:spMk id="5" creationId="{D11B87C7-A399-4C76-BBAE-5A23E95C38CD}"/>
          </ac:spMkLst>
        </pc:spChg>
        <pc:spChg chg="add mod">
          <ac:chgData name="Benjamin Payne" userId="S::benpayne@umbc.edu::b61ff11c-ba68-49af-b001-f9f234a6aca3" providerId="AD" clId="Web-{BF48C5F1-BA56-FD42-FDE8-9027F58BAD1C}" dt="2018-11-02T11:16:30.264" v="44"/>
          <ac:spMkLst>
            <pc:docMk/>
            <pc:sldMk cId="127979471" sldId="297"/>
            <ac:spMk id="7" creationId="{DDA24E2A-E0B7-4388-8FED-80AA9189315B}"/>
          </ac:spMkLst>
        </pc:spChg>
      </pc:sldChg>
      <pc:sldChg chg="del">
        <pc:chgData name="Benjamin Payne" userId="S::benpayne@umbc.edu::b61ff11c-ba68-49af-b001-f9f234a6aca3" providerId="AD" clId="Web-{BF48C5F1-BA56-FD42-FDE8-9027F58BAD1C}" dt="2018-11-02T11:13:00.070" v="18"/>
        <pc:sldMkLst>
          <pc:docMk/>
          <pc:sldMk cId="2582106471" sldId="300"/>
        </pc:sldMkLst>
      </pc:sldChg>
      <pc:sldChg chg="addSp delSp modSp del">
        <pc:chgData name="Benjamin Payne" userId="S::benpayne@umbc.edu::b61ff11c-ba68-49af-b001-f9f234a6aca3" providerId="AD" clId="Web-{BF48C5F1-BA56-FD42-FDE8-9027F58BAD1C}" dt="2018-11-02T11:11:16.708" v="9"/>
        <pc:sldMkLst>
          <pc:docMk/>
          <pc:sldMk cId="1313371480" sldId="301"/>
        </pc:sldMkLst>
        <pc:spChg chg="del">
          <ac:chgData name="Benjamin Payne" userId="S::benpayne@umbc.edu::b61ff11c-ba68-49af-b001-f9f234a6aca3" providerId="AD" clId="Web-{BF48C5F1-BA56-FD42-FDE8-9027F58BAD1C}" dt="2018-11-02T11:11:00.408" v="8"/>
          <ac:spMkLst>
            <pc:docMk/>
            <pc:sldMk cId="1313371480" sldId="301"/>
            <ac:spMk id="2" creationId="{DC4ED355-FDEA-4C4F-B786-03B1DC30DC16}"/>
          </ac:spMkLst>
        </pc:spChg>
        <pc:spChg chg="del">
          <ac:chgData name="Benjamin Payne" userId="S::benpayne@umbc.edu::b61ff11c-ba68-49af-b001-f9f234a6aca3" providerId="AD" clId="Web-{BF48C5F1-BA56-FD42-FDE8-9027F58BAD1C}" dt="2018-11-02T11:11:00.408" v="7"/>
          <ac:spMkLst>
            <pc:docMk/>
            <pc:sldMk cId="1313371480" sldId="301"/>
            <ac:spMk id="3" creationId="{14E58AA0-805D-4ED4-9E69-B4B1CBC68737}"/>
          </ac:spMkLst>
        </pc:spChg>
        <pc:spChg chg="add mod">
          <ac:chgData name="Benjamin Payne" userId="S::benpayne@umbc.edu::b61ff11c-ba68-49af-b001-f9f234a6aca3" providerId="AD" clId="Web-{BF48C5F1-BA56-FD42-FDE8-9027F58BAD1C}" dt="2018-11-02T11:11:00.408" v="7"/>
          <ac:spMkLst>
            <pc:docMk/>
            <pc:sldMk cId="1313371480" sldId="301"/>
            <ac:spMk id="5" creationId="{7A105321-D24A-49B5-B691-32875E4E48AD}"/>
          </ac:spMkLst>
        </pc:spChg>
        <pc:spChg chg="add mod">
          <ac:chgData name="Benjamin Payne" userId="S::benpayne@umbc.edu::b61ff11c-ba68-49af-b001-f9f234a6aca3" providerId="AD" clId="Web-{BF48C5F1-BA56-FD42-FDE8-9027F58BAD1C}" dt="2018-11-02T11:11:00.408" v="8"/>
          <ac:spMkLst>
            <pc:docMk/>
            <pc:sldMk cId="1313371480" sldId="301"/>
            <ac:spMk id="7" creationId="{6E48B7A5-FC85-437A-91A5-9E422A45FCBA}"/>
          </ac:spMkLst>
        </pc:spChg>
      </pc:sldChg>
      <pc:sldChg chg="modSp">
        <pc:chgData name="Benjamin Payne" userId="S::benpayne@umbc.edu::b61ff11c-ba68-49af-b001-f9f234a6aca3" providerId="AD" clId="Web-{BF48C5F1-BA56-FD42-FDE8-9027F58BAD1C}" dt="2018-11-02T11:20:52.334" v="135" actId="20577"/>
        <pc:sldMkLst>
          <pc:docMk/>
          <pc:sldMk cId="1056779435" sldId="305"/>
        </pc:sldMkLst>
        <pc:spChg chg="mod">
          <ac:chgData name="Benjamin Payne" userId="S::benpayne@umbc.edu::b61ff11c-ba68-49af-b001-f9f234a6aca3" providerId="AD" clId="Web-{BF48C5F1-BA56-FD42-FDE8-9027F58BAD1C}" dt="2018-11-02T11:20:52.334" v="135" actId="20577"/>
          <ac:spMkLst>
            <pc:docMk/>
            <pc:sldMk cId="1056779435" sldId="305"/>
            <ac:spMk id="3" creationId="{B55EC7AE-48D3-4183-B77F-AFD00EF17038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9:32.551" v="57"/>
        <pc:sldMkLst>
          <pc:docMk/>
          <pc:sldMk cId="993073995" sldId="311"/>
        </pc:sldMkLst>
        <pc:spChg chg="del">
          <ac:chgData name="Benjamin Payne" userId="S::benpayne@umbc.edu::b61ff11c-ba68-49af-b001-f9f234a6aca3" providerId="AD" clId="Web-{BF48C5F1-BA56-FD42-FDE8-9027F58BAD1C}" dt="2018-11-02T11:19:23.160" v="56"/>
          <ac:spMkLst>
            <pc:docMk/>
            <pc:sldMk cId="993073995" sldId="311"/>
            <ac:spMk id="2" creationId="{16753931-C55F-4261-A50E-AFA506268AFA}"/>
          </ac:spMkLst>
        </pc:spChg>
        <pc:spChg chg="del">
          <ac:chgData name="Benjamin Payne" userId="S::benpayne@umbc.edu::b61ff11c-ba68-49af-b001-f9f234a6aca3" providerId="AD" clId="Web-{BF48C5F1-BA56-FD42-FDE8-9027F58BAD1C}" dt="2018-11-02T11:19:23.144" v="55"/>
          <ac:spMkLst>
            <pc:docMk/>
            <pc:sldMk cId="993073995" sldId="311"/>
            <ac:spMk id="3" creationId="{718F9926-E59F-4BDC-8068-A93CF4BA726B}"/>
          </ac:spMkLst>
        </pc:spChg>
        <pc:spChg chg="add mod">
          <ac:chgData name="Benjamin Payne" userId="S::benpayne@umbc.edu::b61ff11c-ba68-49af-b001-f9f234a6aca3" providerId="AD" clId="Web-{BF48C5F1-BA56-FD42-FDE8-9027F58BAD1C}" dt="2018-11-02T11:19:23.144" v="55"/>
          <ac:spMkLst>
            <pc:docMk/>
            <pc:sldMk cId="993073995" sldId="311"/>
            <ac:spMk id="5" creationId="{68AB4596-5B6A-4F3A-8DFF-22A617AD278B}"/>
          </ac:spMkLst>
        </pc:spChg>
        <pc:spChg chg="add mod">
          <ac:chgData name="Benjamin Payne" userId="S::benpayne@umbc.edu::b61ff11c-ba68-49af-b001-f9f234a6aca3" providerId="AD" clId="Web-{BF48C5F1-BA56-FD42-FDE8-9027F58BAD1C}" dt="2018-11-02T11:19:23.160" v="56"/>
          <ac:spMkLst>
            <pc:docMk/>
            <pc:sldMk cId="993073995" sldId="311"/>
            <ac:spMk id="7" creationId="{D010DAB6-BB8B-4496-9882-34F247B2AAFF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9:59.083" v="60"/>
        <pc:sldMkLst>
          <pc:docMk/>
          <pc:sldMk cId="1216646965" sldId="312"/>
        </pc:sldMkLst>
        <pc:spChg chg="del">
          <ac:chgData name="Benjamin Payne" userId="S::benpayne@umbc.edu::b61ff11c-ba68-49af-b001-f9f234a6aca3" providerId="AD" clId="Web-{BF48C5F1-BA56-FD42-FDE8-9027F58BAD1C}" dt="2018-11-02T11:19:36.317" v="59"/>
          <ac:spMkLst>
            <pc:docMk/>
            <pc:sldMk cId="1216646965" sldId="312"/>
            <ac:spMk id="2" creationId="{4CACAFEC-F790-4DCD-BDA7-8760C4AB5692}"/>
          </ac:spMkLst>
        </pc:spChg>
        <pc:spChg chg="del">
          <ac:chgData name="Benjamin Payne" userId="S::benpayne@umbc.edu::b61ff11c-ba68-49af-b001-f9f234a6aca3" providerId="AD" clId="Web-{BF48C5F1-BA56-FD42-FDE8-9027F58BAD1C}" dt="2018-11-02T11:19:36.317" v="58"/>
          <ac:spMkLst>
            <pc:docMk/>
            <pc:sldMk cId="1216646965" sldId="312"/>
            <ac:spMk id="3" creationId="{EAADEF57-24D4-4DD3-A656-A933F9C49DEE}"/>
          </ac:spMkLst>
        </pc:spChg>
        <pc:spChg chg="add mod">
          <ac:chgData name="Benjamin Payne" userId="S::benpayne@umbc.edu::b61ff11c-ba68-49af-b001-f9f234a6aca3" providerId="AD" clId="Web-{BF48C5F1-BA56-FD42-FDE8-9027F58BAD1C}" dt="2018-11-02T11:19:36.317" v="58"/>
          <ac:spMkLst>
            <pc:docMk/>
            <pc:sldMk cId="1216646965" sldId="312"/>
            <ac:spMk id="5" creationId="{370005D8-0F3B-4790-B930-6697357989DD}"/>
          </ac:spMkLst>
        </pc:spChg>
        <pc:spChg chg="add mod">
          <ac:chgData name="Benjamin Payne" userId="S::benpayne@umbc.edu::b61ff11c-ba68-49af-b001-f9f234a6aca3" providerId="AD" clId="Web-{BF48C5F1-BA56-FD42-FDE8-9027F58BAD1C}" dt="2018-11-02T11:19:36.317" v="59"/>
          <ac:spMkLst>
            <pc:docMk/>
            <pc:sldMk cId="1216646965" sldId="312"/>
            <ac:spMk id="7" creationId="{3A137286-36B9-42E8-963E-824848FC14A6}"/>
          </ac:spMkLst>
        </pc:spChg>
      </pc:sldChg>
      <pc:sldChg chg="addSp delSp modSp del">
        <pc:chgData name="Benjamin Payne" userId="S::benpayne@umbc.edu::b61ff11c-ba68-49af-b001-f9f234a6aca3" providerId="AD" clId="Web-{BF48C5F1-BA56-FD42-FDE8-9027F58BAD1C}" dt="2018-11-02T11:11:34.803" v="13"/>
        <pc:sldMkLst>
          <pc:docMk/>
          <pc:sldMk cId="3394340693" sldId="322"/>
        </pc:sldMkLst>
        <pc:spChg chg="del">
          <ac:chgData name="Benjamin Payne" userId="S::benpayne@umbc.edu::b61ff11c-ba68-49af-b001-f9f234a6aca3" providerId="AD" clId="Web-{BF48C5F1-BA56-FD42-FDE8-9027F58BAD1C}" dt="2018-11-02T11:11:22.318" v="12"/>
          <ac:spMkLst>
            <pc:docMk/>
            <pc:sldMk cId="3394340693" sldId="322"/>
            <ac:spMk id="2" creationId="{7FAF5502-F242-48A7-A162-C4A57749E128}"/>
          </ac:spMkLst>
        </pc:spChg>
        <pc:spChg chg="del">
          <ac:chgData name="Benjamin Payne" userId="S::benpayne@umbc.edu::b61ff11c-ba68-49af-b001-f9f234a6aca3" providerId="AD" clId="Web-{BF48C5F1-BA56-FD42-FDE8-9027F58BAD1C}" dt="2018-11-02T11:11:22.302" v="11"/>
          <ac:spMkLst>
            <pc:docMk/>
            <pc:sldMk cId="3394340693" sldId="322"/>
            <ac:spMk id="3" creationId="{5E638E11-3C22-4548-9885-9BCAE23604B1}"/>
          </ac:spMkLst>
        </pc:spChg>
        <pc:spChg chg="del">
          <ac:chgData name="Benjamin Payne" userId="S::benpayne@umbc.edu::b61ff11c-ba68-49af-b001-f9f234a6aca3" providerId="AD" clId="Web-{BF48C5F1-BA56-FD42-FDE8-9027F58BAD1C}" dt="2018-11-02T11:11:22.287" v="10"/>
          <ac:spMkLst>
            <pc:docMk/>
            <pc:sldMk cId="3394340693" sldId="322"/>
            <ac:spMk id="4" creationId="{EF5EF60A-358F-466F-9998-FBF7FD96CE83}"/>
          </ac:spMkLst>
        </pc:spChg>
        <pc:spChg chg="add mod">
          <ac:chgData name="Benjamin Payne" userId="S::benpayne@umbc.edu::b61ff11c-ba68-49af-b001-f9f234a6aca3" providerId="AD" clId="Web-{BF48C5F1-BA56-FD42-FDE8-9027F58BAD1C}" dt="2018-11-02T11:11:22.302" v="11"/>
          <ac:spMkLst>
            <pc:docMk/>
            <pc:sldMk cId="3394340693" sldId="322"/>
            <ac:spMk id="6" creationId="{9A05D6E9-1B6F-4A38-92EC-4C587BCBB0A5}"/>
          </ac:spMkLst>
        </pc:spChg>
        <pc:spChg chg="add mod">
          <ac:chgData name="Benjamin Payne" userId="S::benpayne@umbc.edu::b61ff11c-ba68-49af-b001-f9f234a6aca3" providerId="AD" clId="Web-{BF48C5F1-BA56-FD42-FDE8-9027F58BAD1C}" dt="2018-11-02T11:11:22.318" v="12"/>
          <ac:spMkLst>
            <pc:docMk/>
            <pc:sldMk cId="3394340693" sldId="322"/>
            <ac:spMk id="8" creationId="{67CBBE9B-2895-42D4-901E-7C389A0897C8}"/>
          </ac:spMkLst>
        </pc:spChg>
      </pc:sldChg>
      <pc:sldChg chg="del">
        <pc:chgData name="Benjamin Payne" userId="S::benpayne@umbc.edu::b61ff11c-ba68-49af-b001-f9f234a6aca3" providerId="AD" clId="Web-{BF48C5F1-BA56-FD42-FDE8-9027F58BAD1C}" dt="2018-11-02T11:13:49.947" v="33"/>
        <pc:sldMkLst>
          <pc:docMk/>
          <pc:sldMk cId="2029953444" sldId="323"/>
        </pc:sldMkLst>
      </pc:sldChg>
      <pc:sldChg chg="del">
        <pc:chgData name="Benjamin Payne" userId="S::benpayne@umbc.edu::b61ff11c-ba68-49af-b001-f9f234a6aca3" providerId="AD" clId="Web-{BF48C5F1-BA56-FD42-FDE8-9027F58BAD1C}" dt="2018-11-02T11:13:19.180" v="19"/>
        <pc:sldMkLst>
          <pc:docMk/>
          <pc:sldMk cId="3323940946" sldId="324"/>
        </pc:sldMkLst>
      </pc:sldChg>
      <pc:sldChg chg="delSp del">
        <pc:chgData name="Benjamin Payne" userId="S::benpayne@umbc.edu::b61ff11c-ba68-49af-b001-f9f234a6aca3" providerId="AD" clId="Web-{BF48C5F1-BA56-FD42-FDE8-9027F58BAD1C}" dt="2018-11-02T11:13:39.337" v="32"/>
        <pc:sldMkLst>
          <pc:docMk/>
          <pc:sldMk cId="791523268" sldId="325"/>
        </pc:sldMkLst>
        <pc:spChg chg="del">
          <ac:chgData name="Benjamin Payne" userId="S::benpayne@umbc.edu::b61ff11c-ba68-49af-b001-f9f234a6aca3" providerId="AD" clId="Web-{BF48C5F1-BA56-FD42-FDE8-9027F58BAD1C}" dt="2018-11-02T11:13:25.743" v="20"/>
          <ac:spMkLst>
            <pc:docMk/>
            <pc:sldMk cId="791523268" sldId="325"/>
            <ac:spMk id="2" creationId="{8D4BFF81-F62D-41D3-A8FD-B3F89945F787}"/>
          </ac:spMkLst>
        </pc:spChg>
        <pc:spChg chg="del">
          <ac:chgData name="Benjamin Payne" userId="S::benpayne@umbc.edu::b61ff11c-ba68-49af-b001-f9f234a6aca3" providerId="AD" clId="Web-{BF48C5F1-BA56-FD42-FDE8-9027F58BAD1C}" dt="2018-11-02T11:13:25.759" v="31"/>
          <ac:spMkLst>
            <pc:docMk/>
            <pc:sldMk cId="791523268" sldId="325"/>
            <ac:spMk id="4" creationId="{AA23805F-1621-43E5-B8A3-838B22086858}"/>
          </ac:spMkLst>
        </pc:spChg>
        <pc:spChg chg="del">
          <ac:chgData name="Benjamin Payne" userId="S::benpayne@umbc.edu::b61ff11c-ba68-49af-b001-f9f234a6aca3" providerId="AD" clId="Web-{BF48C5F1-BA56-FD42-FDE8-9027F58BAD1C}" dt="2018-11-02T11:13:25.759" v="30"/>
          <ac:spMkLst>
            <pc:docMk/>
            <pc:sldMk cId="791523268" sldId="325"/>
            <ac:spMk id="5" creationId="{24260777-7BEC-41B4-8EA3-9D9A324D8AC6}"/>
          </ac:spMkLst>
        </pc:spChg>
        <pc:spChg chg="del">
          <ac:chgData name="Benjamin Payne" userId="S::benpayne@umbc.edu::b61ff11c-ba68-49af-b001-f9f234a6aca3" providerId="AD" clId="Web-{BF48C5F1-BA56-FD42-FDE8-9027F58BAD1C}" dt="2018-11-02T11:13:25.743" v="28"/>
          <ac:spMkLst>
            <pc:docMk/>
            <pc:sldMk cId="791523268" sldId="325"/>
            <ac:spMk id="7" creationId="{D613EF85-A5DD-4321-AB54-1A21B9FAAE88}"/>
          </ac:spMkLst>
        </pc:spChg>
        <pc:spChg chg="del">
          <ac:chgData name="Benjamin Payne" userId="S::benpayne@umbc.edu::b61ff11c-ba68-49af-b001-f9f234a6aca3" providerId="AD" clId="Web-{BF48C5F1-BA56-FD42-FDE8-9027F58BAD1C}" dt="2018-11-02T11:13:25.743" v="26"/>
          <ac:spMkLst>
            <pc:docMk/>
            <pc:sldMk cId="791523268" sldId="325"/>
            <ac:spMk id="9" creationId="{409E3D21-46B8-40A0-9016-78E1C5622FDB}"/>
          </ac:spMkLst>
        </pc:spChg>
        <pc:spChg chg="del">
          <ac:chgData name="Benjamin Payne" userId="S::benpayne@umbc.edu::b61ff11c-ba68-49af-b001-f9f234a6aca3" providerId="AD" clId="Web-{BF48C5F1-BA56-FD42-FDE8-9027F58BAD1C}" dt="2018-11-02T11:13:25.743" v="24"/>
          <ac:spMkLst>
            <pc:docMk/>
            <pc:sldMk cId="791523268" sldId="325"/>
            <ac:spMk id="11" creationId="{022C107F-DA0B-4A8D-8279-FB958C6E105C}"/>
          </ac:spMkLst>
        </pc:spChg>
        <pc:spChg chg="del">
          <ac:chgData name="Benjamin Payne" userId="S::benpayne@umbc.edu::b61ff11c-ba68-49af-b001-f9f234a6aca3" providerId="AD" clId="Web-{BF48C5F1-BA56-FD42-FDE8-9027F58BAD1C}" dt="2018-11-02T11:13:25.743" v="22"/>
          <ac:spMkLst>
            <pc:docMk/>
            <pc:sldMk cId="791523268" sldId="325"/>
            <ac:spMk id="13" creationId="{DB003A73-756C-432D-AF98-5DD44F8E1F40}"/>
          </ac:spMkLst>
        </pc:spChg>
        <pc:cxnChg chg="del">
          <ac:chgData name="Benjamin Payne" userId="S::benpayne@umbc.edu::b61ff11c-ba68-49af-b001-f9f234a6aca3" providerId="AD" clId="Web-{BF48C5F1-BA56-FD42-FDE8-9027F58BAD1C}" dt="2018-11-02T11:13:25.759" v="29"/>
          <ac:cxnSpMkLst>
            <pc:docMk/>
            <pc:sldMk cId="791523268" sldId="325"/>
            <ac:cxnSpMk id="6" creationId="{F5850CAB-5CB1-4EA4-A2FE-18352E665DDB}"/>
          </ac:cxnSpMkLst>
        </pc:cxnChg>
        <pc:cxnChg chg="del">
          <ac:chgData name="Benjamin Payne" userId="S::benpayne@umbc.edu::b61ff11c-ba68-49af-b001-f9f234a6aca3" providerId="AD" clId="Web-{BF48C5F1-BA56-FD42-FDE8-9027F58BAD1C}" dt="2018-11-02T11:13:25.743" v="27"/>
          <ac:cxnSpMkLst>
            <pc:docMk/>
            <pc:sldMk cId="791523268" sldId="325"/>
            <ac:cxnSpMk id="8" creationId="{411B6A01-B18E-44E0-A979-E9E5B089DC5A}"/>
          </ac:cxnSpMkLst>
        </pc:cxnChg>
        <pc:cxnChg chg="del">
          <ac:chgData name="Benjamin Payne" userId="S::benpayne@umbc.edu::b61ff11c-ba68-49af-b001-f9f234a6aca3" providerId="AD" clId="Web-{BF48C5F1-BA56-FD42-FDE8-9027F58BAD1C}" dt="2018-11-02T11:13:25.743" v="25"/>
          <ac:cxnSpMkLst>
            <pc:docMk/>
            <pc:sldMk cId="791523268" sldId="325"/>
            <ac:cxnSpMk id="10" creationId="{95BB5415-8A2C-400F-878F-F108B05632E9}"/>
          </ac:cxnSpMkLst>
        </pc:cxnChg>
        <pc:cxnChg chg="del">
          <ac:chgData name="Benjamin Payne" userId="S::benpayne@umbc.edu::b61ff11c-ba68-49af-b001-f9f234a6aca3" providerId="AD" clId="Web-{BF48C5F1-BA56-FD42-FDE8-9027F58BAD1C}" dt="2018-11-02T11:13:25.743" v="23"/>
          <ac:cxnSpMkLst>
            <pc:docMk/>
            <pc:sldMk cId="791523268" sldId="325"/>
            <ac:cxnSpMk id="12" creationId="{10D62A08-27AA-4598-A39A-79101C0B98AC}"/>
          </ac:cxnSpMkLst>
        </pc:cxnChg>
        <pc:cxnChg chg="del">
          <ac:chgData name="Benjamin Payne" userId="S::benpayne@umbc.edu::b61ff11c-ba68-49af-b001-f9f234a6aca3" providerId="AD" clId="Web-{BF48C5F1-BA56-FD42-FDE8-9027F58BAD1C}" dt="2018-11-02T11:13:25.743" v="21"/>
          <ac:cxnSpMkLst>
            <pc:docMk/>
            <pc:sldMk cId="791523268" sldId="325"/>
            <ac:cxnSpMk id="14" creationId="{23152377-BEE7-4B20-AE00-D5A358615002}"/>
          </ac:cxnSpMkLst>
        </pc:cxnChg>
      </pc:sldChg>
    </pc:docChg>
  </pc:docChgLst>
  <pc:docChgLst>
    <pc:chgData name="Benjamin Payne" userId="S::benpayne@umbc.edu::b61ff11c-ba68-49af-b001-f9f234a6aca3" providerId="AD" clId="Web-{0A4B4BCF-732D-C901-E883-D6496B318F93}"/>
    <pc:docChg chg="modSld">
      <pc:chgData name="Benjamin Payne" userId="S::benpayne@umbc.edu::b61ff11c-ba68-49af-b001-f9f234a6aca3" providerId="AD" clId="Web-{0A4B4BCF-732D-C901-E883-D6496B318F93}" dt="2018-10-28T22:16:13.187" v="82" actId="20577"/>
      <pc:docMkLst>
        <pc:docMk/>
      </pc:docMkLst>
      <pc:sldChg chg="modSp">
        <pc:chgData name="Benjamin Payne" userId="S::benpayne@umbc.edu::b61ff11c-ba68-49af-b001-f9f234a6aca3" providerId="AD" clId="Web-{0A4B4BCF-732D-C901-E883-D6496B318F93}" dt="2018-10-28T22:11:30.514" v="28" actId="20577"/>
        <pc:sldMkLst>
          <pc:docMk/>
          <pc:sldMk cId="1932842075" sldId="286"/>
        </pc:sldMkLst>
        <pc:spChg chg="mod">
          <ac:chgData name="Benjamin Payne" userId="S::benpayne@umbc.edu::b61ff11c-ba68-49af-b001-f9f234a6aca3" providerId="AD" clId="Web-{0A4B4BCF-732D-C901-E883-D6496B318F93}" dt="2018-10-28T22:11:30.514" v="28" actId="20577"/>
          <ac:spMkLst>
            <pc:docMk/>
            <pc:sldMk cId="1932842075" sldId="286"/>
            <ac:spMk id="3" creationId="{96AA1331-9962-427A-AE63-938180EF3CB6}"/>
          </ac:spMkLst>
        </pc:spChg>
      </pc:sldChg>
      <pc:sldChg chg="modSp">
        <pc:chgData name="Benjamin Payne" userId="S::benpayne@umbc.edu::b61ff11c-ba68-49af-b001-f9f234a6aca3" providerId="AD" clId="Web-{0A4B4BCF-732D-C901-E883-D6496B318F93}" dt="2018-10-28T22:16:13.172" v="81" actId="20577"/>
        <pc:sldMkLst>
          <pc:docMk/>
          <pc:sldMk cId="3523849091" sldId="294"/>
        </pc:sldMkLst>
        <pc:spChg chg="mod">
          <ac:chgData name="Benjamin Payne" userId="S::benpayne@umbc.edu::b61ff11c-ba68-49af-b001-f9f234a6aca3" providerId="AD" clId="Web-{0A4B4BCF-732D-C901-E883-D6496B318F93}" dt="2018-10-28T22:16:13.172" v="81" actId="20577"/>
          <ac:spMkLst>
            <pc:docMk/>
            <pc:sldMk cId="3523849091" sldId="294"/>
            <ac:spMk id="3" creationId="{FBB69668-9E6B-46FE-86A9-A503F9641DB9}"/>
          </ac:spMkLst>
        </pc:spChg>
      </pc:sldChg>
    </pc:docChg>
  </pc:docChgLst>
  <pc:docChgLst>
    <pc:chgData name="Benjamin Payne" userId="S::benpayne@umbc.edu::b61ff11c-ba68-49af-b001-f9f234a6aca3" providerId="AD" clId="Web-{00700112-660C-3815-F667-20420DCA7C83}"/>
    <pc:docChg chg="addSld modSld sldOrd">
      <pc:chgData name="Benjamin Payne" userId="S::benpayne@umbc.edu::b61ff11c-ba68-49af-b001-f9f234a6aca3" providerId="AD" clId="Web-{00700112-660C-3815-F667-20420DCA7C83}" dt="2018-10-29T03:11:49.117" v="551"/>
      <pc:docMkLst>
        <pc:docMk/>
      </pc:docMkLst>
      <pc:sldChg chg="modNotes">
        <pc:chgData name="Benjamin Payne" userId="S::benpayne@umbc.edu::b61ff11c-ba68-49af-b001-f9f234a6aca3" providerId="AD" clId="Web-{00700112-660C-3815-F667-20420DCA7C83}" dt="2018-10-29T03:11:49.117" v="551"/>
        <pc:sldMkLst>
          <pc:docMk/>
          <pc:sldMk cId="109857222" sldId="256"/>
        </pc:sldMkLst>
      </pc:sldChg>
      <pc:sldChg chg="modSp">
        <pc:chgData name="Benjamin Payne" userId="S::benpayne@umbc.edu::b61ff11c-ba68-49af-b001-f9f234a6aca3" providerId="AD" clId="Web-{00700112-660C-3815-F667-20420DCA7C83}" dt="2018-10-29T01:48:23.402" v="548" actId="20577"/>
        <pc:sldMkLst>
          <pc:docMk/>
          <pc:sldMk cId="3071086317" sldId="258"/>
        </pc:sldMkLst>
        <pc:spChg chg="mod">
          <ac:chgData name="Benjamin Payne" userId="S::benpayne@umbc.edu::b61ff11c-ba68-49af-b001-f9f234a6aca3" providerId="AD" clId="Web-{00700112-660C-3815-F667-20420DCA7C83}" dt="2018-10-29T01:48:23.402" v="548" actId="20577"/>
          <ac:spMkLst>
            <pc:docMk/>
            <pc:sldMk cId="3071086317" sldId="258"/>
            <ac:spMk id="3" creationId="{F44A679E-9989-49ED-BE12-6400394FA0A1}"/>
          </ac:spMkLst>
        </pc:spChg>
      </pc:sldChg>
      <pc:sldChg chg="modSp">
        <pc:chgData name="Benjamin Payne" userId="S::benpayne@umbc.edu::b61ff11c-ba68-49af-b001-f9f234a6aca3" providerId="AD" clId="Web-{00700112-660C-3815-F667-20420DCA7C83}" dt="2018-10-29T01:47:02.400" v="525" actId="20577"/>
        <pc:sldMkLst>
          <pc:docMk/>
          <pc:sldMk cId="2895019226" sldId="278"/>
        </pc:sldMkLst>
        <pc:spChg chg="mod">
          <ac:chgData name="Benjamin Payne" userId="S::benpayne@umbc.edu::b61ff11c-ba68-49af-b001-f9f234a6aca3" providerId="AD" clId="Web-{00700112-660C-3815-F667-20420DCA7C83}" dt="2018-10-29T01:47:02.400" v="525" actId="20577"/>
          <ac:spMkLst>
            <pc:docMk/>
            <pc:sldMk cId="2895019226" sldId="278"/>
            <ac:spMk id="2" creationId="{DC4ED355-FDEA-4C4F-B786-03B1DC30DC16}"/>
          </ac:spMkLst>
        </pc:spChg>
        <pc:spChg chg="mod">
          <ac:chgData name="Benjamin Payne" userId="S::benpayne@umbc.edu::b61ff11c-ba68-49af-b001-f9f234a6aca3" providerId="AD" clId="Web-{00700112-660C-3815-F667-20420DCA7C83}" dt="2018-10-29T01:46:37.009" v="516" actId="20577"/>
          <ac:spMkLst>
            <pc:docMk/>
            <pc:sldMk cId="2895019226" sldId="278"/>
            <ac:spMk id="3" creationId="{14E58AA0-805D-4ED4-9E69-B4B1CBC68737}"/>
          </ac:spMkLst>
        </pc:spChg>
      </pc:sldChg>
      <pc:sldChg chg="modSp ord">
        <pc:chgData name="Benjamin Payne" userId="S::benpayne@umbc.edu::b61ff11c-ba68-49af-b001-f9f234a6aca3" providerId="AD" clId="Web-{00700112-660C-3815-F667-20420DCA7C83}" dt="2018-10-29T01:19:49.128" v="103"/>
        <pc:sldMkLst>
          <pc:docMk/>
          <pc:sldMk cId="2164281813" sldId="285"/>
        </pc:sldMkLst>
        <pc:spChg chg="mod">
          <ac:chgData name="Benjamin Payne" userId="S::benpayne@umbc.edu::b61ff11c-ba68-49af-b001-f9f234a6aca3" providerId="AD" clId="Web-{00700112-660C-3815-F667-20420DCA7C83}" dt="2018-10-29T01:18:49.985" v="100" actId="20577"/>
          <ac:spMkLst>
            <pc:docMk/>
            <pc:sldMk cId="2164281813" sldId="285"/>
            <ac:spMk id="3" creationId="{CE30273A-0A7F-4BE9-B3B5-8116EE380EA2}"/>
          </ac:spMkLst>
        </pc:spChg>
      </pc:sldChg>
      <pc:sldChg chg="modSp">
        <pc:chgData name="Benjamin Payne" userId="S::benpayne@umbc.edu::b61ff11c-ba68-49af-b001-f9f234a6aca3" providerId="AD" clId="Web-{00700112-660C-3815-F667-20420DCA7C83}" dt="2018-10-29T01:37:59.305" v="245" actId="20577"/>
        <pc:sldMkLst>
          <pc:docMk/>
          <pc:sldMk cId="1932842075" sldId="286"/>
        </pc:sldMkLst>
        <pc:spChg chg="mod">
          <ac:chgData name="Benjamin Payne" userId="S::benpayne@umbc.edu::b61ff11c-ba68-49af-b001-f9f234a6aca3" providerId="AD" clId="Web-{00700112-660C-3815-F667-20420DCA7C83}" dt="2018-10-29T01:37:59.305" v="245" actId="20577"/>
          <ac:spMkLst>
            <pc:docMk/>
            <pc:sldMk cId="1932842075" sldId="286"/>
            <ac:spMk id="3" creationId="{96AA1331-9962-427A-AE63-938180EF3CB6}"/>
          </ac:spMkLst>
        </pc:spChg>
      </pc:sldChg>
      <pc:sldChg chg="modSp">
        <pc:chgData name="Benjamin Payne" userId="S::benpayne@umbc.edu::b61ff11c-ba68-49af-b001-f9f234a6aca3" providerId="AD" clId="Web-{00700112-660C-3815-F667-20420DCA7C83}" dt="2018-10-29T01:43:14.002" v="393" actId="20577"/>
        <pc:sldMkLst>
          <pc:docMk/>
          <pc:sldMk cId="342686067" sldId="289"/>
        </pc:sldMkLst>
        <pc:spChg chg="mod">
          <ac:chgData name="Benjamin Payne" userId="S::benpayne@umbc.edu::b61ff11c-ba68-49af-b001-f9f234a6aca3" providerId="AD" clId="Web-{00700112-660C-3815-F667-20420DCA7C83}" dt="2018-10-29T01:43:00.392" v="388" actId="20577"/>
          <ac:spMkLst>
            <pc:docMk/>
            <pc:sldMk cId="342686067" sldId="289"/>
            <ac:spMk id="2" creationId="{6B1BC14A-BB2B-4E00-AF8C-61475996ED45}"/>
          </ac:spMkLst>
        </pc:spChg>
        <pc:spChg chg="mod">
          <ac:chgData name="Benjamin Payne" userId="S::benpayne@umbc.edu::b61ff11c-ba68-49af-b001-f9f234a6aca3" providerId="AD" clId="Web-{00700112-660C-3815-F667-20420DCA7C83}" dt="2018-10-29T01:43:14.002" v="393" actId="20577"/>
          <ac:spMkLst>
            <pc:docMk/>
            <pc:sldMk cId="342686067" sldId="289"/>
            <ac:spMk id="3" creationId="{3B95B259-FD4A-49F7-8E0B-3A2AC39481F3}"/>
          </ac:spMkLst>
        </pc:spChg>
      </pc:sldChg>
      <pc:sldChg chg="modSp">
        <pc:chgData name="Benjamin Payne" userId="S::benpayne@umbc.edu::b61ff11c-ba68-49af-b001-f9f234a6aca3" providerId="AD" clId="Web-{00700112-660C-3815-F667-20420DCA7C83}" dt="2018-10-29T01:44:40.114" v="437" actId="20577"/>
        <pc:sldMkLst>
          <pc:docMk/>
          <pc:sldMk cId="1652504141" sldId="290"/>
        </pc:sldMkLst>
        <pc:spChg chg="mod">
          <ac:chgData name="Benjamin Payne" userId="S::benpayne@umbc.edu::b61ff11c-ba68-49af-b001-f9f234a6aca3" providerId="AD" clId="Web-{00700112-660C-3815-F667-20420DCA7C83}" dt="2018-10-29T01:44:40.114" v="437" actId="20577"/>
          <ac:spMkLst>
            <pc:docMk/>
            <pc:sldMk cId="1652504141" sldId="290"/>
            <ac:spMk id="3" creationId="{22764109-BE19-4F7A-9AC8-49E2120FB090}"/>
          </ac:spMkLst>
        </pc:spChg>
      </pc:sldChg>
      <pc:sldChg chg="modSp">
        <pc:chgData name="Benjamin Payne" userId="S::benpayne@umbc.edu::b61ff11c-ba68-49af-b001-f9f234a6aca3" providerId="AD" clId="Web-{00700112-660C-3815-F667-20420DCA7C83}" dt="2018-10-29T01:42:28.970" v="373" actId="20577"/>
        <pc:sldMkLst>
          <pc:docMk/>
          <pc:sldMk cId="4074841820" sldId="296"/>
        </pc:sldMkLst>
        <pc:spChg chg="mod">
          <ac:chgData name="Benjamin Payne" userId="S::benpayne@umbc.edu::b61ff11c-ba68-49af-b001-f9f234a6aca3" providerId="AD" clId="Web-{00700112-660C-3815-F667-20420DCA7C83}" dt="2018-10-29T01:42:28.970" v="373" actId="20577"/>
          <ac:spMkLst>
            <pc:docMk/>
            <pc:sldMk cId="4074841820" sldId="296"/>
            <ac:spMk id="2" creationId="{97A5B596-306F-41B9-BD7C-9A84FCD3AE9C}"/>
          </ac:spMkLst>
        </pc:spChg>
        <pc:spChg chg="mod">
          <ac:chgData name="Benjamin Payne" userId="S::benpayne@umbc.edu::b61ff11c-ba68-49af-b001-f9f234a6aca3" providerId="AD" clId="Web-{00700112-660C-3815-F667-20420DCA7C83}" dt="2018-10-29T01:41:46.562" v="371" actId="20577"/>
          <ac:spMkLst>
            <pc:docMk/>
            <pc:sldMk cId="4074841820" sldId="296"/>
            <ac:spMk id="3" creationId="{EF51D3E2-ABC8-41E2-9C8A-7A590E3D691B}"/>
          </ac:spMkLst>
        </pc:spChg>
      </pc:sldChg>
      <pc:sldChg chg="addSp delSp modSp add replId">
        <pc:chgData name="Benjamin Payne" userId="S::benpayne@umbc.edu::b61ff11c-ba68-49af-b001-f9f234a6aca3" providerId="AD" clId="Web-{00700112-660C-3815-F667-20420DCA7C83}" dt="2018-10-29T01:36:23.255" v="164" actId="14100"/>
        <pc:sldMkLst>
          <pc:docMk/>
          <pc:sldMk cId="289157137" sldId="299"/>
        </pc:sldMkLst>
        <pc:spChg chg="mod">
          <ac:chgData name="Benjamin Payne" userId="S::benpayne@umbc.edu::b61ff11c-ba68-49af-b001-f9f234a6aca3" providerId="AD" clId="Web-{00700112-660C-3815-F667-20420DCA7C83}" dt="2018-10-29T01:35:55.582" v="154" actId="20577"/>
          <ac:spMkLst>
            <pc:docMk/>
            <pc:sldMk cId="289157137" sldId="299"/>
            <ac:spMk id="2" creationId="{54D3E48F-E469-4911-95B0-8310C57C82B6}"/>
          </ac:spMkLst>
        </pc:spChg>
        <pc:cxnChg chg="add mod">
          <ac:chgData name="Benjamin Payne" userId="S::benpayne@umbc.edu::b61ff11c-ba68-49af-b001-f9f234a6aca3" providerId="AD" clId="Web-{00700112-660C-3815-F667-20420DCA7C83}" dt="2018-10-29T01:21:22.146" v="126"/>
          <ac:cxnSpMkLst>
            <pc:docMk/>
            <pc:sldMk cId="289157137" sldId="299"/>
            <ac:cxnSpMk id="3" creationId="{3BE992E0-D7E4-4F7D-9737-EA3AC345F500}"/>
          </ac:cxnSpMkLst>
        </pc:cxnChg>
        <pc:cxnChg chg="del mod">
          <ac:chgData name="Benjamin Payne" userId="S::benpayne@umbc.edu::b61ff11c-ba68-49af-b001-f9f234a6aca3" providerId="AD" clId="Web-{00700112-660C-3815-F667-20420DCA7C83}" dt="2018-10-29T01:36:13.130" v="161"/>
          <ac:cxnSpMkLst>
            <pc:docMk/>
            <pc:sldMk cId="289157137" sldId="299"/>
            <ac:cxnSpMk id="5" creationId="{4561EDB2-5C89-49A2-94D6-E5F24A7E8C07}"/>
          </ac:cxnSpMkLst>
        </pc:cxnChg>
        <pc:cxnChg chg="add del mod">
          <ac:chgData name="Benjamin Payne" userId="S::benpayne@umbc.edu::b61ff11c-ba68-49af-b001-f9f234a6aca3" providerId="AD" clId="Web-{00700112-660C-3815-F667-20420DCA7C83}" dt="2018-10-29T01:20:30.692" v="116"/>
          <ac:cxnSpMkLst>
            <pc:docMk/>
            <pc:sldMk cId="289157137" sldId="299"/>
            <ac:cxnSpMk id="15" creationId="{1C7FA686-406D-4F20-B657-6D42260C835F}"/>
          </ac:cxnSpMkLst>
        </pc:cxnChg>
        <pc:cxnChg chg="add mod">
          <ac:chgData name="Benjamin Payne" userId="S::benpayne@umbc.edu::b61ff11c-ba68-49af-b001-f9f234a6aca3" providerId="AD" clId="Web-{00700112-660C-3815-F667-20420DCA7C83}" dt="2018-10-29T01:35:16.769" v="129" actId="1076"/>
          <ac:cxnSpMkLst>
            <pc:docMk/>
            <pc:sldMk cId="289157137" sldId="299"/>
            <ac:cxnSpMk id="16" creationId="{2A08F36C-ABAC-4EA3-92F0-4F5C15962643}"/>
          </ac:cxnSpMkLst>
        </pc:cxnChg>
        <pc:cxnChg chg="add mod">
          <ac:chgData name="Benjamin Payne" userId="S::benpayne@umbc.edu::b61ff11c-ba68-49af-b001-f9f234a6aca3" providerId="AD" clId="Web-{00700112-660C-3815-F667-20420DCA7C83}" dt="2018-10-29T01:36:05.958" v="159" actId="1076"/>
          <ac:cxnSpMkLst>
            <pc:docMk/>
            <pc:sldMk cId="289157137" sldId="299"/>
            <ac:cxnSpMk id="17" creationId="{93C40BB1-4A5C-4EA3-9984-B8306D285984}"/>
          </ac:cxnSpMkLst>
        </pc:cxnChg>
        <pc:cxnChg chg="add mod">
          <ac:chgData name="Benjamin Payne" userId="S::benpayne@umbc.edu::b61ff11c-ba68-49af-b001-f9f234a6aca3" providerId="AD" clId="Web-{00700112-660C-3815-F667-20420DCA7C83}" dt="2018-10-29T01:36:05.958" v="160" actId="1076"/>
          <ac:cxnSpMkLst>
            <pc:docMk/>
            <pc:sldMk cId="289157137" sldId="299"/>
            <ac:cxnSpMk id="18" creationId="{AE0830D7-4FF3-40E7-AED4-C24B7A0104FE}"/>
          </ac:cxnSpMkLst>
        </pc:cxnChg>
        <pc:cxnChg chg="add mod">
          <ac:chgData name="Benjamin Payne" userId="S::benpayne@umbc.edu::b61ff11c-ba68-49af-b001-f9f234a6aca3" providerId="AD" clId="Web-{00700112-660C-3815-F667-20420DCA7C83}" dt="2018-10-29T01:36:23.255" v="164" actId="14100"/>
          <ac:cxnSpMkLst>
            <pc:docMk/>
            <pc:sldMk cId="289157137" sldId="299"/>
            <ac:cxnSpMk id="19" creationId="{E3E4BE34-8E4D-452C-A74A-F7CF8ED048CE}"/>
          </ac:cxnSpMkLst>
        </pc:cxnChg>
      </pc:sldChg>
      <pc:sldChg chg="add ord replId">
        <pc:chgData name="Benjamin Payne" userId="S::benpayne@umbc.edu::b61ff11c-ba68-49af-b001-f9f234a6aca3" providerId="AD" clId="Web-{00700112-660C-3815-F667-20420DCA7C83}" dt="2018-10-29T01:45:31.022" v="443"/>
        <pc:sldMkLst>
          <pc:docMk/>
          <pc:sldMk cId="2582106471" sldId="300"/>
        </pc:sldMkLst>
      </pc:sldChg>
      <pc:sldChg chg="modSp add replId">
        <pc:chgData name="Benjamin Payne" userId="S::benpayne@umbc.edu::b61ff11c-ba68-49af-b001-f9f234a6aca3" providerId="AD" clId="Web-{00700112-660C-3815-F667-20420DCA7C83}" dt="2018-10-29T01:47:14.588" v="535" actId="20577"/>
        <pc:sldMkLst>
          <pc:docMk/>
          <pc:sldMk cId="1313371480" sldId="301"/>
        </pc:sldMkLst>
        <pc:spChg chg="mod">
          <ac:chgData name="Benjamin Payne" userId="S::benpayne@umbc.edu::b61ff11c-ba68-49af-b001-f9f234a6aca3" providerId="AD" clId="Web-{00700112-660C-3815-F667-20420DCA7C83}" dt="2018-10-29T01:47:11.166" v="530" actId="20577"/>
          <ac:spMkLst>
            <pc:docMk/>
            <pc:sldMk cId="1313371480" sldId="301"/>
            <ac:spMk id="2" creationId="{DC4ED355-FDEA-4C4F-B786-03B1DC30DC16}"/>
          </ac:spMkLst>
        </pc:spChg>
        <pc:spChg chg="mod">
          <ac:chgData name="Benjamin Payne" userId="S::benpayne@umbc.edu::b61ff11c-ba68-49af-b001-f9f234a6aca3" providerId="AD" clId="Web-{00700112-660C-3815-F667-20420DCA7C83}" dt="2018-10-29T01:47:14.588" v="535" actId="20577"/>
          <ac:spMkLst>
            <pc:docMk/>
            <pc:sldMk cId="1313371480" sldId="301"/>
            <ac:spMk id="3" creationId="{14E58AA0-805D-4ED4-9E69-B4B1CBC68737}"/>
          </ac:spMkLst>
        </pc:spChg>
      </pc:sldChg>
    </pc:docChg>
  </pc:docChgLst>
  <pc:docChgLst>
    <pc:chgData name="Benjamin Payne" userId="S::benpayne@umbc.edu::b61ff11c-ba68-49af-b001-f9f234a6aca3" providerId="AD" clId="Web-{7667B3FB-806E-E1ED-4ECD-2802EB88CE06}"/>
    <pc:docChg chg="addSld modSld">
      <pc:chgData name="Benjamin Payne" userId="S::benpayne@umbc.edu::b61ff11c-ba68-49af-b001-f9f234a6aca3" providerId="AD" clId="Web-{7667B3FB-806E-E1ED-4ECD-2802EB88CE06}" dt="2018-09-12T12:24:34.490" v="103" actId="20577"/>
      <pc:docMkLst>
        <pc:docMk/>
      </pc:docMkLst>
      <pc:sldChg chg="modSp new">
        <pc:chgData name="Benjamin Payne" userId="S::benpayne@umbc.edu::b61ff11c-ba68-49af-b001-f9f234a6aca3" providerId="AD" clId="Web-{7667B3FB-806E-E1ED-4ECD-2802EB88CE06}" dt="2018-09-12T12:24:34.475" v="102" actId="20577"/>
        <pc:sldMkLst>
          <pc:docMk/>
          <pc:sldMk cId="3104543367" sldId="266"/>
        </pc:sldMkLst>
        <pc:spChg chg="mod">
          <ac:chgData name="Benjamin Payne" userId="S::benpayne@umbc.edu::b61ff11c-ba68-49af-b001-f9f234a6aca3" providerId="AD" clId="Web-{7667B3FB-806E-E1ED-4ECD-2802EB88CE06}" dt="2018-09-12T12:23:49.910" v="45" actId="20577"/>
          <ac:spMkLst>
            <pc:docMk/>
            <pc:sldMk cId="3104543367" sldId="266"/>
            <ac:spMk id="2" creationId="{FD98CE4B-F40A-42CC-8208-E07D4AEB4F8C}"/>
          </ac:spMkLst>
        </pc:spChg>
        <pc:spChg chg="mod">
          <ac:chgData name="Benjamin Payne" userId="S::benpayne@umbc.edu::b61ff11c-ba68-49af-b001-f9f234a6aca3" providerId="AD" clId="Web-{7667B3FB-806E-E1ED-4ECD-2802EB88CE06}" dt="2018-09-12T12:24:34.475" v="102" actId="20577"/>
          <ac:spMkLst>
            <pc:docMk/>
            <pc:sldMk cId="3104543367" sldId="266"/>
            <ac:spMk id="3" creationId="{291CE476-B323-4C08-9C79-98E543CB7DC8}"/>
          </ac:spMkLst>
        </pc:spChg>
      </pc:sldChg>
    </pc:docChg>
  </pc:docChgLst>
  <pc:docChgLst>
    <pc:chgData name="Benjamin Payne" userId="S::benpayne@umbc.edu::b61ff11c-ba68-49af-b001-f9f234a6aca3" providerId="AD" clId="Web-{55DE2BC3-F151-CE9D-F645-A4523A8AED48}"/>
    <pc:docChg chg="addSld modSld">
      <pc:chgData name="Benjamin Payne" userId="S::benpayne@umbc.edu::b61ff11c-ba68-49af-b001-f9f234a6aca3" providerId="AD" clId="Web-{55DE2BC3-F151-CE9D-F645-A4523A8AED48}" dt="2018-09-09T11:42:25.566" v="14" actId="20577"/>
      <pc:docMkLst>
        <pc:docMk/>
      </pc:docMkLst>
      <pc:sldChg chg="modSp new">
        <pc:chgData name="Benjamin Payne" userId="S::benpayne@umbc.edu::b61ff11c-ba68-49af-b001-f9f234a6aca3" providerId="AD" clId="Web-{55DE2BC3-F151-CE9D-F645-A4523A8AED48}" dt="2018-09-09T11:42:25.550" v="13" actId="20577"/>
        <pc:sldMkLst>
          <pc:docMk/>
          <pc:sldMk cId="4163534553" sldId="265"/>
        </pc:sldMkLst>
        <pc:spChg chg="mod">
          <ac:chgData name="Benjamin Payne" userId="S::benpayne@umbc.edu::b61ff11c-ba68-49af-b001-f9f234a6aca3" providerId="AD" clId="Web-{55DE2BC3-F151-CE9D-F645-A4523A8AED48}" dt="2018-09-09T11:42:11.753" v="5" actId="20577"/>
          <ac:spMkLst>
            <pc:docMk/>
            <pc:sldMk cId="4163534553" sldId="265"/>
            <ac:spMk id="2" creationId="{24FD42EA-4A14-41F7-8106-C4E2384FA9A1}"/>
          </ac:spMkLst>
        </pc:spChg>
        <pc:spChg chg="mod">
          <ac:chgData name="Benjamin Payne" userId="S::benpayne@umbc.edu::b61ff11c-ba68-49af-b001-f9f234a6aca3" providerId="AD" clId="Web-{55DE2BC3-F151-CE9D-F645-A4523A8AED48}" dt="2018-09-09T11:42:25.550" v="13" actId="20577"/>
          <ac:spMkLst>
            <pc:docMk/>
            <pc:sldMk cId="4163534553" sldId="265"/>
            <ac:spMk id="3" creationId="{AC03FA25-8ACD-4769-B2B2-CA9A968F8B83}"/>
          </ac:spMkLst>
        </pc:spChg>
      </pc:sldChg>
    </pc:docChg>
  </pc:docChgLst>
  <pc:docChgLst>
    <pc:chgData name="Benjamin Payne" userId="S::benpayne@umbc.edu::b61ff11c-ba68-49af-b001-f9f234a6aca3" providerId="AD" clId="Web-{57A05864-B861-38F5-FC73-EEBC07BFA1A1}"/>
    <pc:docChg chg="addSld modSld">
      <pc:chgData name="Benjamin Payne" userId="S::benpayne@umbc.edu::b61ff11c-ba68-49af-b001-f9f234a6aca3" providerId="AD" clId="Web-{57A05864-B861-38F5-FC73-EEBC07BFA1A1}" dt="2018-08-22T15:48:31.776" v="225" actId="20577"/>
      <pc:docMkLst>
        <pc:docMk/>
      </pc:docMkLst>
      <pc:sldChg chg="modSp">
        <pc:chgData name="Benjamin Payne" userId="S::benpayne@umbc.edu::b61ff11c-ba68-49af-b001-f9f234a6aca3" providerId="AD" clId="Web-{57A05864-B861-38F5-FC73-EEBC07BFA1A1}" dt="2018-08-22T15:46:57.025" v="138" actId="20577"/>
        <pc:sldMkLst>
          <pc:docMk/>
          <pc:sldMk cId="376644786" sldId="257"/>
        </pc:sldMkLst>
        <pc:spChg chg="mod">
          <ac:chgData name="Benjamin Payne" userId="S::benpayne@umbc.edu::b61ff11c-ba68-49af-b001-f9f234a6aca3" providerId="AD" clId="Web-{57A05864-B861-38F5-FC73-EEBC07BFA1A1}" dt="2018-08-22T15:46:57.025" v="138" actId="20577"/>
          <ac:spMkLst>
            <pc:docMk/>
            <pc:sldMk cId="376644786" sldId="257"/>
            <ac:spMk id="3" creationId="{742BAD40-FD9D-4401-B2A5-695D8D4DADEB}"/>
          </ac:spMkLst>
        </pc:spChg>
      </pc:sldChg>
      <pc:sldChg chg="modSp">
        <pc:chgData name="Benjamin Payne" userId="S::benpayne@umbc.edu::b61ff11c-ba68-49af-b001-f9f234a6aca3" providerId="AD" clId="Web-{57A05864-B861-38F5-FC73-EEBC07BFA1A1}" dt="2018-08-22T15:42:03.274" v="31" actId="20577"/>
        <pc:sldMkLst>
          <pc:docMk/>
          <pc:sldMk cId="3071086317" sldId="258"/>
        </pc:sldMkLst>
        <pc:spChg chg="mod">
          <ac:chgData name="Benjamin Payne" userId="S::benpayne@umbc.edu::b61ff11c-ba68-49af-b001-f9f234a6aca3" providerId="AD" clId="Web-{57A05864-B861-38F5-FC73-EEBC07BFA1A1}" dt="2018-08-22T15:41:30.961" v="6" actId="20577"/>
          <ac:spMkLst>
            <pc:docMk/>
            <pc:sldMk cId="3071086317" sldId="258"/>
            <ac:spMk id="2" creationId="{FEB2465D-D8BD-4269-9187-B873D1E46C11}"/>
          </ac:spMkLst>
        </pc:spChg>
        <pc:spChg chg="mod">
          <ac:chgData name="Benjamin Payne" userId="S::benpayne@umbc.edu::b61ff11c-ba68-49af-b001-f9f234a6aca3" providerId="AD" clId="Web-{57A05864-B861-38F5-FC73-EEBC07BFA1A1}" dt="2018-08-22T15:42:03.274" v="31" actId="20577"/>
          <ac:spMkLst>
            <pc:docMk/>
            <pc:sldMk cId="3071086317" sldId="258"/>
            <ac:spMk id="3" creationId="{F44A679E-9989-49ED-BE12-6400394FA0A1}"/>
          </ac:spMkLst>
        </pc:spChg>
      </pc:sldChg>
      <pc:sldChg chg="modSp new">
        <pc:chgData name="Benjamin Payne" userId="S::benpayne@umbc.edu::b61ff11c-ba68-49af-b001-f9f234a6aca3" providerId="AD" clId="Web-{57A05864-B861-38F5-FC73-EEBC07BFA1A1}" dt="2018-08-22T15:43:14.602" v="56" actId="20577"/>
        <pc:sldMkLst>
          <pc:docMk/>
          <pc:sldMk cId="2208100120" sldId="259"/>
        </pc:sldMkLst>
        <pc:spChg chg="mod">
          <ac:chgData name="Benjamin Payne" userId="S::benpayne@umbc.edu::b61ff11c-ba68-49af-b001-f9f234a6aca3" providerId="AD" clId="Web-{57A05864-B861-38F5-FC73-EEBC07BFA1A1}" dt="2018-08-22T15:43:14.602" v="56" actId="20577"/>
          <ac:spMkLst>
            <pc:docMk/>
            <pc:sldMk cId="2208100120" sldId="259"/>
            <ac:spMk id="2" creationId="{8C3A1728-6248-412F-AEBD-260564B35337}"/>
          </ac:spMkLst>
        </pc:spChg>
        <pc:spChg chg="mod">
          <ac:chgData name="Benjamin Payne" userId="S::benpayne@umbc.edu::b61ff11c-ba68-49af-b001-f9f234a6aca3" providerId="AD" clId="Web-{57A05864-B861-38F5-FC73-EEBC07BFA1A1}" dt="2018-08-22T15:42:54.711" v="50" actId="20577"/>
          <ac:spMkLst>
            <pc:docMk/>
            <pc:sldMk cId="2208100120" sldId="259"/>
            <ac:spMk id="3" creationId="{24B71282-8940-4466-8D40-A81015BF74BB}"/>
          </ac:spMkLst>
        </pc:spChg>
      </pc:sldChg>
      <pc:sldChg chg="modSp new">
        <pc:chgData name="Benjamin Payne" userId="S::benpayne@umbc.edu::b61ff11c-ba68-49af-b001-f9f234a6aca3" providerId="AD" clId="Web-{57A05864-B861-38F5-FC73-EEBC07BFA1A1}" dt="2018-08-22T15:43:58.946" v="99" actId="20577"/>
        <pc:sldMkLst>
          <pc:docMk/>
          <pc:sldMk cId="1395847134" sldId="260"/>
        </pc:sldMkLst>
        <pc:spChg chg="mod">
          <ac:chgData name="Benjamin Payne" userId="S::benpayne@umbc.edu::b61ff11c-ba68-49af-b001-f9f234a6aca3" providerId="AD" clId="Web-{57A05864-B861-38F5-FC73-EEBC07BFA1A1}" dt="2018-08-22T15:43:41.884" v="89" actId="20577"/>
          <ac:spMkLst>
            <pc:docMk/>
            <pc:sldMk cId="1395847134" sldId="260"/>
            <ac:spMk id="2" creationId="{DBF629B5-CD32-4E0F-8668-569CCFC75930}"/>
          </ac:spMkLst>
        </pc:spChg>
        <pc:spChg chg="mod">
          <ac:chgData name="Benjamin Payne" userId="S::benpayne@umbc.edu::b61ff11c-ba68-49af-b001-f9f234a6aca3" providerId="AD" clId="Web-{57A05864-B861-38F5-FC73-EEBC07BFA1A1}" dt="2018-08-22T15:43:58.946" v="99" actId="20577"/>
          <ac:spMkLst>
            <pc:docMk/>
            <pc:sldMk cId="1395847134" sldId="260"/>
            <ac:spMk id="3" creationId="{062FC01C-43FC-4D1B-B2C7-6C60BA88C875}"/>
          </ac:spMkLst>
        </pc:spChg>
      </pc:sldChg>
      <pc:sldChg chg="modSp new">
        <pc:chgData name="Benjamin Payne" userId="S::benpayne@umbc.edu::b61ff11c-ba68-49af-b001-f9f234a6aca3" providerId="AD" clId="Web-{57A05864-B861-38F5-FC73-EEBC07BFA1A1}" dt="2018-08-22T15:48:31.573" v="212" actId="20577"/>
        <pc:sldMkLst>
          <pc:docMk/>
          <pc:sldMk cId="1101353285" sldId="261"/>
        </pc:sldMkLst>
        <pc:spChg chg="mod">
          <ac:chgData name="Benjamin Payne" userId="S::benpayne@umbc.edu::b61ff11c-ba68-49af-b001-f9f234a6aca3" providerId="AD" clId="Web-{57A05864-B861-38F5-FC73-EEBC07BFA1A1}" dt="2018-08-22T15:44:19.603" v="106" actId="20577"/>
          <ac:spMkLst>
            <pc:docMk/>
            <pc:sldMk cId="1101353285" sldId="261"/>
            <ac:spMk id="2" creationId="{738D900D-D7D1-4CA4-9E87-D2297ACAF5A9}"/>
          </ac:spMkLst>
        </pc:spChg>
        <pc:spChg chg="mod">
          <ac:chgData name="Benjamin Payne" userId="S::benpayne@umbc.edu::b61ff11c-ba68-49af-b001-f9f234a6aca3" providerId="AD" clId="Web-{57A05864-B861-38F5-FC73-EEBC07BFA1A1}" dt="2018-08-22T15:48:31.573" v="212" actId="20577"/>
          <ac:spMkLst>
            <pc:docMk/>
            <pc:sldMk cId="1101353285" sldId="261"/>
            <ac:spMk id="3" creationId="{7B6271C7-5650-4EA0-B08A-D5AE859EF7D0}"/>
          </ac:spMkLst>
        </pc:spChg>
      </pc:sldChg>
      <pc:sldChg chg="modSp new">
        <pc:chgData name="Benjamin Payne" userId="S::benpayne@umbc.edu::b61ff11c-ba68-49af-b001-f9f234a6aca3" providerId="AD" clId="Web-{57A05864-B861-38F5-FC73-EEBC07BFA1A1}" dt="2018-08-22T15:48:31.776" v="224" actId="20577"/>
        <pc:sldMkLst>
          <pc:docMk/>
          <pc:sldMk cId="1006598397" sldId="262"/>
        </pc:sldMkLst>
        <pc:spChg chg="mod">
          <ac:chgData name="Benjamin Payne" userId="S::benpayne@umbc.edu::b61ff11c-ba68-49af-b001-f9f234a6aca3" providerId="AD" clId="Web-{57A05864-B861-38F5-FC73-EEBC07BFA1A1}" dt="2018-08-22T15:48:31.776" v="224" actId="20577"/>
          <ac:spMkLst>
            <pc:docMk/>
            <pc:sldMk cId="1006598397" sldId="262"/>
            <ac:spMk id="2" creationId="{C46F1A7D-81D5-454F-B61E-29FC1F8A01C1}"/>
          </ac:spMkLst>
        </pc:spChg>
        <pc:spChg chg="mod">
          <ac:chgData name="Benjamin Payne" userId="S::benpayne@umbc.edu::b61ff11c-ba68-49af-b001-f9f234a6aca3" providerId="AD" clId="Web-{57A05864-B861-38F5-FC73-EEBC07BFA1A1}" dt="2018-08-22T15:46:07.150" v="128" actId="20577"/>
          <ac:spMkLst>
            <pc:docMk/>
            <pc:sldMk cId="1006598397" sldId="262"/>
            <ac:spMk id="3" creationId="{61DF3059-4BE3-40B5-AAF8-5319C11D37DC}"/>
          </ac:spMkLst>
        </pc:spChg>
      </pc:sldChg>
    </pc:docChg>
  </pc:docChgLst>
  <pc:docChgLst>
    <pc:chgData name="Benjamin Payne" userId="S::benpayne@umbc.edu::b61ff11c-ba68-49af-b001-f9f234a6aca3" providerId="AD" clId="Web-{331204D0-490B-0A91-99F0-FEF2444AE372}"/>
    <pc:docChg chg="addSld modSld">
      <pc:chgData name="Benjamin Payne" userId="S::benpayne@umbc.edu::b61ff11c-ba68-49af-b001-f9f234a6aca3" providerId="AD" clId="Web-{331204D0-490B-0A91-99F0-FEF2444AE372}" dt="2018-10-29T01:00:05.652" v="139" actId="1076"/>
      <pc:docMkLst>
        <pc:docMk/>
      </pc:docMkLst>
      <pc:sldChg chg="modSp">
        <pc:chgData name="Benjamin Payne" userId="S::benpayne@umbc.edu::b61ff11c-ba68-49af-b001-f9f234a6aca3" providerId="AD" clId="Web-{331204D0-490B-0A91-99F0-FEF2444AE372}" dt="2018-10-29T00:46:40.239" v="3" actId="20577"/>
        <pc:sldMkLst>
          <pc:docMk/>
          <pc:sldMk cId="1324186380" sldId="264"/>
        </pc:sldMkLst>
        <pc:spChg chg="mod">
          <ac:chgData name="Benjamin Payne" userId="S::benpayne@umbc.edu::b61ff11c-ba68-49af-b001-f9f234a6aca3" providerId="AD" clId="Web-{331204D0-490B-0A91-99F0-FEF2444AE372}" dt="2018-10-29T00:46:24.708" v="0" actId="20577"/>
          <ac:spMkLst>
            <pc:docMk/>
            <pc:sldMk cId="1324186380" sldId="264"/>
            <ac:spMk id="2" creationId="{76EDF117-D161-4B73-A6A9-CE78BF672EEC}"/>
          </ac:spMkLst>
        </pc:spChg>
        <pc:spChg chg="mod">
          <ac:chgData name="Benjamin Payne" userId="S::benpayne@umbc.edu::b61ff11c-ba68-49af-b001-f9f234a6aca3" providerId="AD" clId="Web-{331204D0-490B-0A91-99F0-FEF2444AE372}" dt="2018-10-29T00:46:40.239" v="3" actId="20577"/>
          <ac:spMkLst>
            <pc:docMk/>
            <pc:sldMk cId="1324186380" sldId="264"/>
            <ac:spMk id="3" creationId="{15448828-4A91-47AE-A9C4-186115D8E95B}"/>
          </ac:spMkLst>
        </pc:spChg>
      </pc:sldChg>
      <pc:sldChg chg="modSp">
        <pc:chgData name="Benjamin Payne" userId="S::benpayne@umbc.edu::b61ff11c-ba68-49af-b001-f9f234a6aca3" providerId="AD" clId="Web-{331204D0-490B-0A91-99F0-FEF2444AE372}" dt="2018-10-29T00:52:41.109" v="25" actId="20577"/>
        <pc:sldMkLst>
          <pc:docMk/>
          <pc:sldMk cId="1861439312" sldId="280"/>
        </pc:sldMkLst>
        <pc:spChg chg="mod">
          <ac:chgData name="Benjamin Payne" userId="S::benpayne@umbc.edu::b61ff11c-ba68-49af-b001-f9f234a6aca3" providerId="AD" clId="Web-{331204D0-490B-0A91-99F0-FEF2444AE372}" dt="2018-10-29T00:52:41.109" v="25" actId="20577"/>
          <ac:spMkLst>
            <pc:docMk/>
            <pc:sldMk cId="1861439312" sldId="280"/>
            <ac:spMk id="8" creationId="{F0C08DA1-AF5D-4335-95D4-F11853F8E213}"/>
          </ac:spMkLst>
        </pc:spChg>
      </pc:sldChg>
      <pc:sldChg chg="modSp">
        <pc:chgData name="Benjamin Payne" userId="S::benpayne@umbc.edu::b61ff11c-ba68-49af-b001-f9f234a6aca3" providerId="AD" clId="Web-{331204D0-490B-0A91-99F0-FEF2444AE372}" dt="2018-10-29T00:53:51.532" v="39" actId="20577"/>
        <pc:sldMkLst>
          <pc:docMk/>
          <pc:sldMk cId="888942213" sldId="287"/>
        </pc:sldMkLst>
        <pc:spChg chg="mod">
          <ac:chgData name="Benjamin Payne" userId="S::benpayne@umbc.edu::b61ff11c-ba68-49af-b001-f9f234a6aca3" providerId="AD" clId="Web-{331204D0-490B-0A91-99F0-FEF2444AE372}" dt="2018-10-29T00:53:35.688" v="30" actId="20577"/>
          <ac:spMkLst>
            <pc:docMk/>
            <pc:sldMk cId="888942213" sldId="287"/>
            <ac:spMk id="2" creationId="{8EE196C9-B280-431D-81A5-F631C4EEA30D}"/>
          </ac:spMkLst>
        </pc:spChg>
        <pc:spChg chg="mod">
          <ac:chgData name="Benjamin Payne" userId="S::benpayne@umbc.edu::b61ff11c-ba68-49af-b001-f9f234a6aca3" providerId="AD" clId="Web-{331204D0-490B-0A91-99F0-FEF2444AE372}" dt="2018-10-29T00:53:51.532" v="39" actId="20577"/>
          <ac:spMkLst>
            <pc:docMk/>
            <pc:sldMk cId="888942213" sldId="287"/>
            <ac:spMk id="3" creationId="{9449A46C-9196-4419-BA35-034D53C5E772}"/>
          </ac:spMkLst>
        </pc:spChg>
      </pc:sldChg>
      <pc:sldChg chg="modSp new">
        <pc:chgData name="Benjamin Payne" userId="S::benpayne@umbc.edu::b61ff11c-ba68-49af-b001-f9f234a6aca3" providerId="AD" clId="Web-{331204D0-490B-0A91-99F0-FEF2444AE372}" dt="2018-10-29T00:52:21.374" v="22" actId="20577"/>
        <pc:sldMkLst>
          <pc:docMk/>
          <pc:sldMk cId="127979471" sldId="297"/>
        </pc:sldMkLst>
        <pc:spChg chg="mod">
          <ac:chgData name="Benjamin Payne" userId="S::benpayne@umbc.edu::b61ff11c-ba68-49af-b001-f9f234a6aca3" providerId="AD" clId="Web-{331204D0-490B-0A91-99F0-FEF2444AE372}" dt="2018-10-29T00:52:21.374" v="22" actId="20577"/>
          <ac:spMkLst>
            <pc:docMk/>
            <pc:sldMk cId="127979471" sldId="297"/>
            <ac:spMk id="2" creationId="{031A7E72-6E88-4D75-BB4E-756D58DC72F8}"/>
          </ac:spMkLst>
        </pc:spChg>
        <pc:spChg chg="mod">
          <ac:chgData name="Benjamin Payne" userId="S::benpayne@umbc.edu::b61ff11c-ba68-49af-b001-f9f234a6aca3" providerId="AD" clId="Web-{331204D0-490B-0A91-99F0-FEF2444AE372}" dt="2018-10-29T00:51:38.513" v="8" actId="20577"/>
          <ac:spMkLst>
            <pc:docMk/>
            <pc:sldMk cId="127979471" sldId="297"/>
            <ac:spMk id="3" creationId="{8BE7D069-70D5-4AD9-94E1-E04DE9B4E93F}"/>
          </ac:spMkLst>
        </pc:spChg>
      </pc:sldChg>
      <pc:sldChg chg="addSp delSp modSp new">
        <pc:chgData name="Benjamin Payne" userId="S::benpayne@umbc.edu::b61ff11c-ba68-49af-b001-f9f234a6aca3" providerId="AD" clId="Web-{331204D0-490B-0A91-99F0-FEF2444AE372}" dt="2018-10-29T01:00:05.652" v="139" actId="1076"/>
        <pc:sldMkLst>
          <pc:docMk/>
          <pc:sldMk cId="3899792398" sldId="298"/>
        </pc:sldMkLst>
        <pc:spChg chg="mod">
          <ac:chgData name="Benjamin Payne" userId="S::benpayne@umbc.edu::b61ff11c-ba68-49af-b001-f9f234a6aca3" providerId="AD" clId="Web-{331204D0-490B-0A91-99F0-FEF2444AE372}" dt="2018-10-29T00:55:06.956" v="56" actId="20577"/>
          <ac:spMkLst>
            <pc:docMk/>
            <pc:sldMk cId="3899792398" sldId="298"/>
            <ac:spMk id="2" creationId="{54D3E48F-E469-4911-95B0-8310C57C82B6}"/>
          </ac:spMkLst>
        </pc:spChg>
        <pc:spChg chg="del">
          <ac:chgData name="Benjamin Payne" userId="S::benpayne@umbc.edu::b61ff11c-ba68-49af-b001-f9f234a6aca3" providerId="AD" clId="Web-{331204D0-490B-0A91-99F0-FEF2444AE372}" dt="2018-10-29T00:55:09.331" v="59"/>
          <ac:spMkLst>
            <pc:docMk/>
            <pc:sldMk cId="3899792398" sldId="298"/>
            <ac:spMk id="3" creationId="{279265BA-9E84-4151-9DB4-28E0B1164086}"/>
          </ac:spMkLst>
        </pc:spChg>
        <pc:spChg chg="add mod">
          <ac:chgData name="Benjamin Payne" userId="S::benpayne@umbc.edu::b61ff11c-ba68-49af-b001-f9f234a6aca3" providerId="AD" clId="Web-{331204D0-490B-0A91-99F0-FEF2444AE372}" dt="2018-10-29T01:00:05.652" v="139" actId="1076"/>
          <ac:spMkLst>
            <pc:docMk/>
            <pc:sldMk cId="3899792398" sldId="298"/>
            <ac:spMk id="9" creationId="{DA62D7C8-7992-4851-9A95-BEA94965C683}"/>
          </ac:spMkLst>
        </pc:spChg>
        <pc:spChg chg="add mod">
          <ac:chgData name="Benjamin Payne" userId="S::benpayne@umbc.edu::b61ff11c-ba68-49af-b001-f9f234a6aca3" providerId="AD" clId="Web-{331204D0-490B-0A91-99F0-FEF2444AE372}" dt="2018-10-29T00:59:45.229" v="129" actId="1076"/>
          <ac:spMkLst>
            <pc:docMk/>
            <pc:sldMk cId="3899792398" sldId="298"/>
            <ac:spMk id="10" creationId="{8BBF17D2-AA29-4522-97F5-DAACB92E5DA8}"/>
          </ac:spMkLst>
        </pc:spChg>
        <pc:spChg chg="add mod">
          <ac:chgData name="Benjamin Payne" userId="S::benpayne@umbc.edu::b61ff11c-ba68-49af-b001-f9f234a6aca3" providerId="AD" clId="Web-{331204D0-490B-0A91-99F0-FEF2444AE372}" dt="2018-10-29T00:59:52.026" v="131" actId="20577"/>
          <ac:spMkLst>
            <pc:docMk/>
            <pc:sldMk cId="3899792398" sldId="298"/>
            <ac:spMk id="11" creationId="{61DAE089-BE45-485F-A492-0BF1B44A0392}"/>
          </ac:spMkLst>
        </pc:spChg>
        <pc:spChg chg="add mod">
          <ac:chgData name="Benjamin Payne" userId="S::benpayne@umbc.edu::b61ff11c-ba68-49af-b001-f9f234a6aca3" providerId="AD" clId="Web-{331204D0-490B-0A91-99F0-FEF2444AE372}" dt="2018-10-29T00:59:55.573" v="134" actId="20577"/>
          <ac:spMkLst>
            <pc:docMk/>
            <pc:sldMk cId="3899792398" sldId="298"/>
            <ac:spMk id="12" creationId="{99B7A807-7081-450D-AA5E-A2D8EEF2F47A}"/>
          </ac:spMkLst>
        </pc:spChg>
        <pc:spChg chg="add mod">
          <ac:chgData name="Benjamin Payne" userId="S::benpayne@umbc.edu::b61ff11c-ba68-49af-b001-f9f234a6aca3" providerId="AD" clId="Web-{331204D0-490B-0A91-99F0-FEF2444AE372}" dt="2018-10-29T01:00:02.870" v="138" actId="1076"/>
          <ac:spMkLst>
            <pc:docMk/>
            <pc:sldMk cId="3899792398" sldId="298"/>
            <ac:spMk id="13" creationId="{9480AE62-AF6C-4E36-9229-2609B17D6A79}"/>
          </ac:spMkLst>
        </pc:spChg>
        <pc:spChg chg="add mod">
          <ac:chgData name="Benjamin Payne" userId="S::benpayne@umbc.edu::b61ff11c-ba68-49af-b001-f9f234a6aca3" providerId="AD" clId="Web-{331204D0-490B-0A91-99F0-FEF2444AE372}" dt="2018-10-29T00:59:59.542" v="137" actId="1076"/>
          <ac:spMkLst>
            <pc:docMk/>
            <pc:sldMk cId="3899792398" sldId="298"/>
            <ac:spMk id="14" creationId="{5FA9624F-D5CA-49AC-A225-CFCD65A5D4B0}"/>
          </ac:spMkLst>
        </pc:spChg>
        <pc:cxnChg chg="add mod">
          <ac:chgData name="Benjamin Payne" userId="S::benpayne@umbc.edu::b61ff11c-ba68-49af-b001-f9f234a6aca3" providerId="AD" clId="Web-{331204D0-490B-0A91-99F0-FEF2444AE372}" dt="2018-10-29T00:55:52.160" v="65" actId="14100"/>
          <ac:cxnSpMkLst>
            <pc:docMk/>
            <pc:sldMk cId="3899792398" sldId="298"/>
            <ac:cxnSpMk id="4" creationId="{F648EA24-F48E-4982-8808-DEBAD04BC8CB}"/>
          </ac:cxnSpMkLst>
        </pc:cxnChg>
        <pc:cxnChg chg="add mod">
          <ac:chgData name="Benjamin Payne" userId="S::benpayne@umbc.edu::b61ff11c-ba68-49af-b001-f9f234a6aca3" providerId="AD" clId="Web-{331204D0-490B-0A91-99F0-FEF2444AE372}" dt="2018-10-29T00:57:25.694" v="79"/>
          <ac:cxnSpMkLst>
            <pc:docMk/>
            <pc:sldMk cId="3899792398" sldId="298"/>
            <ac:cxnSpMk id="5" creationId="{4561EDB2-5C89-49A2-94D6-E5F24A7E8C07}"/>
          </ac:cxnSpMkLst>
        </pc:cxnChg>
        <pc:cxnChg chg="add mod">
          <ac:chgData name="Benjamin Payne" userId="S::benpayne@umbc.edu::b61ff11c-ba68-49af-b001-f9f234a6aca3" providerId="AD" clId="Web-{331204D0-490B-0A91-99F0-FEF2444AE372}" dt="2018-10-29T00:56:48.474" v="73" actId="1076"/>
          <ac:cxnSpMkLst>
            <pc:docMk/>
            <pc:sldMk cId="3899792398" sldId="298"/>
            <ac:cxnSpMk id="6" creationId="{7E4C4ADE-E0D3-4B20-94E0-CA2F15409655}"/>
          </ac:cxnSpMkLst>
        </pc:cxnChg>
        <pc:cxnChg chg="add del mod">
          <ac:chgData name="Benjamin Payne" userId="S::benpayne@umbc.edu::b61ff11c-ba68-49af-b001-f9f234a6aca3" providerId="AD" clId="Web-{331204D0-490B-0A91-99F0-FEF2444AE372}" dt="2018-10-29T00:57:12.475" v="78"/>
          <ac:cxnSpMkLst>
            <pc:docMk/>
            <pc:sldMk cId="3899792398" sldId="298"/>
            <ac:cxnSpMk id="7" creationId="{AAA11033-1115-494B-A0FF-95F532BC2F4A}"/>
          </ac:cxnSpMkLst>
        </pc:cxnChg>
        <pc:cxnChg chg="add del mod">
          <ac:chgData name="Benjamin Payne" userId="S::benpayne@umbc.edu::b61ff11c-ba68-49af-b001-f9f234a6aca3" providerId="AD" clId="Web-{331204D0-490B-0A91-99F0-FEF2444AE372}" dt="2018-10-29T00:57:10.631" v="77"/>
          <ac:cxnSpMkLst>
            <pc:docMk/>
            <pc:sldMk cId="3899792398" sldId="298"/>
            <ac:cxnSpMk id="8" creationId="{AA6660AD-1893-478E-AEBC-D1D0EB2F57E0}"/>
          </ac:cxnSpMkLst>
        </pc:cxnChg>
      </pc:sldChg>
    </pc:docChg>
  </pc:docChgLst>
  <pc:docChgLst>
    <pc:chgData name="Benjamin Payne" userId="S::benpayne@umbc.edu::b61ff11c-ba68-49af-b001-f9f234a6aca3" providerId="AD" clId="Web-{243A64D6-E43D-CEAD-C339-A5BA6D0E426E}"/>
    <pc:docChg chg="addSld delSld modSld sldOrd">
      <pc:chgData name="Benjamin Payne" userId="S::benpayne@umbc.edu::b61ff11c-ba68-49af-b001-f9f234a6aca3" providerId="AD" clId="Web-{243A64D6-E43D-CEAD-C339-A5BA6D0E426E}" dt="2018-09-30T18:59:54.957" v="509" actId="20577"/>
      <pc:docMkLst>
        <pc:docMk/>
      </pc:docMkLst>
      <pc:sldChg chg="modSp">
        <pc:chgData name="Benjamin Payne" userId="S::benpayne@umbc.edu::b61ff11c-ba68-49af-b001-f9f234a6aca3" providerId="AD" clId="Web-{243A64D6-E43D-CEAD-C339-A5BA6D0E426E}" dt="2018-09-30T18:40:23.327" v="129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243A64D6-E43D-CEAD-C339-A5BA6D0E426E}" dt="2018-09-30T18:37:59.984" v="7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243A64D6-E43D-CEAD-C339-A5BA6D0E426E}" dt="2018-09-30T18:40:23.327" v="1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enjamin Payne" userId="S::benpayne@umbc.edu::b61ff11c-ba68-49af-b001-f9f234a6aca3" providerId="AD" clId="Web-{243A64D6-E43D-CEAD-C339-A5BA6D0E426E}" dt="2018-09-30T18:47:23.140" v="433" actId="20577"/>
        <pc:sldMkLst>
          <pc:docMk/>
          <pc:sldMk cId="3071086317" sldId="258"/>
        </pc:sldMkLst>
        <pc:spChg chg="mod">
          <ac:chgData name="Benjamin Payne" userId="S::benpayne@umbc.edu::b61ff11c-ba68-49af-b001-f9f234a6aca3" providerId="AD" clId="Web-{243A64D6-E43D-CEAD-C339-A5BA6D0E426E}" dt="2018-09-30T18:47:23.140" v="433" actId="20577"/>
          <ac:spMkLst>
            <pc:docMk/>
            <pc:sldMk cId="3071086317" sldId="258"/>
            <ac:spMk id="3" creationId="{F44A679E-9989-49ED-BE12-6400394FA0A1}"/>
          </ac:spMkLst>
        </pc:spChg>
      </pc:sldChg>
      <pc:sldChg chg="modSp">
        <pc:chgData name="Benjamin Payne" userId="S::benpayne@umbc.edu::b61ff11c-ba68-49af-b001-f9f234a6aca3" providerId="AD" clId="Web-{243A64D6-E43D-CEAD-C339-A5BA6D0E426E}" dt="2018-09-30T18:40:03.374" v="126" actId="20577"/>
        <pc:sldMkLst>
          <pc:docMk/>
          <pc:sldMk cId="1395847134" sldId="260"/>
        </pc:sldMkLst>
        <pc:spChg chg="mod">
          <ac:chgData name="Benjamin Payne" userId="S::benpayne@umbc.edu::b61ff11c-ba68-49af-b001-f9f234a6aca3" providerId="AD" clId="Web-{243A64D6-E43D-CEAD-C339-A5BA6D0E426E}" dt="2018-09-30T18:40:03.374" v="126" actId="20577"/>
          <ac:spMkLst>
            <pc:docMk/>
            <pc:sldMk cId="1395847134" sldId="260"/>
            <ac:spMk id="3" creationId="{062FC01C-43FC-4D1B-B2C7-6C60BA88C875}"/>
          </ac:spMkLst>
        </pc:spChg>
      </pc:sldChg>
      <pc:sldChg chg="del">
        <pc:chgData name="Benjamin Payne" userId="S::benpayne@umbc.edu::b61ff11c-ba68-49af-b001-f9f234a6aca3" providerId="AD" clId="Web-{243A64D6-E43D-CEAD-C339-A5BA6D0E426E}" dt="2018-09-30T18:14:27.029" v="0"/>
        <pc:sldMkLst>
          <pc:docMk/>
          <pc:sldMk cId="1101353285" sldId="261"/>
        </pc:sldMkLst>
      </pc:sldChg>
      <pc:sldChg chg="modSp">
        <pc:chgData name="Benjamin Payne" userId="S::benpayne@umbc.edu::b61ff11c-ba68-49af-b001-f9f234a6aca3" providerId="AD" clId="Web-{243A64D6-E43D-CEAD-C339-A5BA6D0E426E}" dt="2018-09-30T18:46:00.530" v="380" actId="20577"/>
        <pc:sldMkLst>
          <pc:docMk/>
          <pc:sldMk cId="1821529881" sldId="263"/>
        </pc:sldMkLst>
        <pc:spChg chg="mod">
          <ac:chgData name="Benjamin Payne" userId="S::benpayne@umbc.edu::b61ff11c-ba68-49af-b001-f9f234a6aca3" providerId="AD" clId="Web-{243A64D6-E43D-CEAD-C339-A5BA6D0E426E}" dt="2018-09-30T18:46:00.530" v="380" actId="20577"/>
          <ac:spMkLst>
            <pc:docMk/>
            <pc:sldMk cId="1821529881" sldId="263"/>
            <ac:spMk id="2" creationId="{965D1339-2690-4FBD-9629-1EE3325639E6}"/>
          </ac:spMkLst>
        </pc:spChg>
      </pc:sldChg>
      <pc:sldChg chg="modSp">
        <pc:chgData name="Benjamin Payne" userId="S::benpayne@umbc.edu::b61ff11c-ba68-49af-b001-f9f234a6aca3" providerId="AD" clId="Web-{243A64D6-E43D-CEAD-C339-A5BA6D0E426E}" dt="2018-09-30T18:39:18.296" v="118" actId="20577"/>
        <pc:sldMkLst>
          <pc:docMk/>
          <pc:sldMk cId="3104543367" sldId="266"/>
        </pc:sldMkLst>
        <pc:spChg chg="mod">
          <ac:chgData name="Benjamin Payne" userId="S::benpayne@umbc.edu::b61ff11c-ba68-49af-b001-f9f234a6aca3" providerId="AD" clId="Web-{243A64D6-E43D-CEAD-C339-A5BA6D0E426E}" dt="2018-09-30T18:38:54.484" v="93" actId="20577"/>
          <ac:spMkLst>
            <pc:docMk/>
            <pc:sldMk cId="3104543367" sldId="266"/>
            <ac:spMk id="2" creationId="{FD98CE4B-F40A-42CC-8208-E07D4AEB4F8C}"/>
          </ac:spMkLst>
        </pc:spChg>
        <pc:spChg chg="mod">
          <ac:chgData name="Benjamin Payne" userId="S::benpayne@umbc.edu::b61ff11c-ba68-49af-b001-f9f234a6aca3" providerId="AD" clId="Web-{243A64D6-E43D-CEAD-C339-A5BA6D0E426E}" dt="2018-09-30T18:39:18.296" v="118" actId="20577"/>
          <ac:spMkLst>
            <pc:docMk/>
            <pc:sldMk cId="3104543367" sldId="266"/>
            <ac:spMk id="3" creationId="{291CE476-B323-4C08-9C79-98E543CB7DC8}"/>
          </ac:spMkLst>
        </pc:spChg>
      </pc:sldChg>
      <pc:sldChg chg="modSp">
        <pc:chgData name="Benjamin Payne" userId="S::benpayne@umbc.edu::b61ff11c-ba68-49af-b001-f9f234a6aca3" providerId="AD" clId="Web-{243A64D6-E43D-CEAD-C339-A5BA6D0E426E}" dt="2018-09-30T18:46:32.124" v="396" actId="20577"/>
        <pc:sldMkLst>
          <pc:docMk/>
          <pc:sldMk cId="1665147963" sldId="268"/>
        </pc:sldMkLst>
        <pc:spChg chg="mod">
          <ac:chgData name="Benjamin Payne" userId="S::benpayne@umbc.edu::b61ff11c-ba68-49af-b001-f9f234a6aca3" providerId="AD" clId="Web-{243A64D6-E43D-CEAD-C339-A5BA6D0E426E}" dt="2018-09-30T18:46:32.124" v="396" actId="20577"/>
          <ac:spMkLst>
            <pc:docMk/>
            <pc:sldMk cId="1665147963" sldId="268"/>
            <ac:spMk id="2" creationId="{52019B35-2646-4D90-A330-275EB9AD0C91}"/>
          </ac:spMkLst>
        </pc:spChg>
        <pc:spChg chg="mod">
          <ac:chgData name="Benjamin Payne" userId="S::benpayne@umbc.edu::b61ff11c-ba68-49af-b001-f9f234a6aca3" providerId="AD" clId="Web-{243A64D6-E43D-CEAD-C339-A5BA6D0E426E}" dt="2018-09-30T18:46:08.108" v="383" actId="1076"/>
          <ac:spMkLst>
            <pc:docMk/>
            <pc:sldMk cId="1665147963" sldId="268"/>
            <ac:spMk id="7" creationId="{4AAF9D7C-6610-4006-B7D9-ADE0918472F9}"/>
          </ac:spMkLst>
        </pc:spChg>
      </pc:sldChg>
      <pc:sldChg chg="modSp new ord">
        <pc:chgData name="Benjamin Payne" userId="S::benpayne@umbc.edu::b61ff11c-ba68-49af-b001-f9f234a6aca3" providerId="AD" clId="Web-{243A64D6-E43D-CEAD-C339-A5BA6D0E426E}" dt="2018-09-30T18:19:42.232" v="28" actId="20577"/>
        <pc:sldMkLst>
          <pc:docMk/>
          <pc:sldMk cId="880335314" sldId="271"/>
        </pc:sldMkLst>
        <pc:spChg chg="mod">
          <ac:chgData name="Benjamin Payne" userId="S::benpayne@umbc.edu::b61ff11c-ba68-49af-b001-f9f234a6aca3" providerId="AD" clId="Web-{243A64D6-E43D-CEAD-C339-A5BA6D0E426E}" dt="2018-09-30T18:14:45.967" v="7" actId="20577"/>
          <ac:spMkLst>
            <pc:docMk/>
            <pc:sldMk cId="880335314" sldId="271"/>
            <ac:spMk id="2" creationId="{2C6729ED-A372-4208-A463-E3473706D538}"/>
          </ac:spMkLst>
        </pc:spChg>
        <pc:spChg chg="mod">
          <ac:chgData name="Benjamin Payne" userId="S::benpayne@umbc.edu::b61ff11c-ba68-49af-b001-f9f234a6aca3" providerId="AD" clId="Web-{243A64D6-E43D-CEAD-C339-A5BA6D0E426E}" dt="2018-09-30T18:19:42.232" v="28" actId="20577"/>
          <ac:spMkLst>
            <pc:docMk/>
            <pc:sldMk cId="880335314" sldId="271"/>
            <ac:spMk id="3" creationId="{A71BB4DE-E8A0-4436-B7EB-C592B5112AD1}"/>
          </ac:spMkLst>
        </pc:spChg>
      </pc:sldChg>
      <pc:sldChg chg="modSp new">
        <pc:chgData name="Benjamin Payne" userId="S::benpayne@umbc.edu::b61ff11c-ba68-49af-b001-f9f234a6aca3" providerId="AD" clId="Web-{243A64D6-E43D-CEAD-C339-A5BA6D0E426E}" dt="2018-09-30T18:41:45.843" v="261" actId="20577"/>
        <pc:sldMkLst>
          <pc:docMk/>
          <pc:sldMk cId="4284726352" sldId="272"/>
        </pc:sldMkLst>
        <pc:spChg chg="mod">
          <ac:chgData name="Benjamin Payne" userId="S::benpayne@umbc.edu::b61ff11c-ba68-49af-b001-f9f234a6aca3" providerId="AD" clId="Web-{243A64D6-E43D-CEAD-C339-A5BA6D0E426E}" dt="2018-09-30T18:38:39.202" v="85" actId="20577"/>
          <ac:spMkLst>
            <pc:docMk/>
            <pc:sldMk cId="4284726352" sldId="272"/>
            <ac:spMk id="2" creationId="{AC2538DE-4D56-4B86-A38F-E0469E9F57A5}"/>
          </ac:spMkLst>
        </pc:spChg>
        <pc:spChg chg="mod">
          <ac:chgData name="Benjamin Payne" userId="S::benpayne@umbc.edu::b61ff11c-ba68-49af-b001-f9f234a6aca3" providerId="AD" clId="Web-{243A64D6-E43D-CEAD-C339-A5BA6D0E426E}" dt="2018-09-30T18:41:45.843" v="261" actId="20577"/>
          <ac:spMkLst>
            <pc:docMk/>
            <pc:sldMk cId="4284726352" sldId="272"/>
            <ac:spMk id="3" creationId="{B4B0ACA0-11E2-4A94-B26F-51C2A3DBE445}"/>
          </ac:spMkLst>
        </pc:spChg>
      </pc:sldChg>
      <pc:sldChg chg="modSp new">
        <pc:chgData name="Benjamin Payne" userId="S::benpayne@umbc.edu::b61ff11c-ba68-49af-b001-f9f234a6aca3" providerId="AD" clId="Web-{243A64D6-E43D-CEAD-C339-A5BA6D0E426E}" dt="2018-09-30T18:59:22.863" v="501" actId="20577"/>
        <pc:sldMkLst>
          <pc:docMk/>
          <pc:sldMk cId="944470333" sldId="273"/>
        </pc:sldMkLst>
        <pc:spChg chg="mod">
          <ac:chgData name="Benjamin Payne" userId="S::benpayne@umbc.edu::b61ff11c-ba68-49af-b001-f9f234a6aca3" providerId="AD" clId="Web-{243A64D6-E43D-CEAD-C339-A5BA6D0E426E}" dt="2018-09-30T18:38:45.984" v="90" actId="20577"/>
          <ac:spMkLst>
            <pc:docMk/>
            <pc:sldMk cId="944470333" sldId="273"/>
            <ac:spMk id="2" creationId="{A4161092-76E0-41FB-AA48-94E9C182F949}"/>
          </ac:spMkLst>
        </pc:spChg>
        <pc:spChg chg="mod">
          <ac:chgData name="Benjamin Payne" userId="S::benpayne@umbc.edu::b61ff11c-ba68-49af-b001-f9f234a6aca3" providerId="AD" clId="Web-{243A64D6-E43D-CEAD-C339-A5BA6D0E426E}" dt="2018-09-30T18:59:22.863" v="501" actId="20577"/>
          <ac:spMkLst>
            <pc:docMk/>
            <pc:sldMk cId="944470333" sldId="273"/>
            <ac:spMk id="3" creationId="{FAA25CBF-F3BC-477A-B115-732DE63911FB}"/>
          </ac:spMkLst>
        </pc:spChg>
      </pc:sldChg>
      <pc:sldChg chg="modSp new">
        <pc:chgData name="Benjamin Payne" userId="S::benpayne@umbc.edu::b61ff11c-ba68-49af-b001-f9f234a6aca3" providerId="AD" clId="Web-{243A64D6-E43D-CEAD-C339-A5BA6D0E426E}" dt="2018-09-30T18:43:52.062" v="366" actId="20577"/>
        <pc:sldMkLst>
          <pc:docMk/>
          <pc:sldMk cId="1956032044" sldId="274"/>
        </pc:sldMkLst>
        <pc:spChg chg="mod">
          <ac:chgData name="Benjamin Payne" userId="S::benpayne@umbc.edu::b61ff11c-ba68-49af-b001-f9f234a6aca3" providerId="AD" clId="Web-{243A64D6-E43D-CEAD-C339-A5BA6D0E426E}" dt="2018-09-30T18:43:49.077" v="362" actId="20577"/>
          <ac:spMkLst>
            <pc:docMk/>
            <pc:sldMk cId="1956032044" sldId="274"/>
            <ac:spMk id="2" creationId="{1497FBC1-7AA4-4430-9CBE-F819784623DC}"/>
          </ac:spMkLst>
        </pc:spChg>
        <pc:spChg chg="mod">
          <ac:chgData name="Benjamin Payne" userId="S::benpayne@umbc.edu::b61ff11c-ba68-49af-b001-f9f234a6aca3" providerId="AD" clId="Web-{243A64D6-E43D-CEAD-C339-A5BA6D0E426E}" dt="2018-09-30T18:43:52.062" v="366" actId="20577"/>
          <ac:spMkLst>
            <pc:docMk/>
            <pc:sldMk cId="1956032044" sldId="274"/>
            <ac:spMk id="3" creationId="{67949587-FEB8-4C18-B0DB-9236C877BB0F}"/>
          </ac:spMkLst>
        </pc:spChg>
      </pc:sldChg>
      <pc:sldChg chg="modSp new">
        <pc:chgData name="Benjamin Payne" userId="S::benpayne@umbc.edu::b61ff11c-ba68-49af-b001-f9f234a6aca3" providerId="AD" clId="Web-{243A64D6-E43D-CEAD-C339-A5BA6D0E426E}" dt="2018-09-30T18:45:42.421" v="375" actId="20577"/>
        <pc:sldMkLst>
          <pc:docMk/>
          <pc:sldMk cId="2143148266" sldId="275"/>
        </pc:sldMkLst>
        <pc:spChg chg="mod">
          <ac:chgData name="Benjamin Payne" userId="S::benpayne@umbc.edu::b61ff11c-ba68-49af-b001-f9f234a6aca3" providerId="AD" clId="Web-{243A64D6-E43D-CEAD-C339-A5BA6D0E426E}" dt="2018-09-30T18:45:41.624" v="373" actId="20577"/>
          <ac:spMkLst>
            <pc:docMk/>
            <pc:sldMk cId="2143148266" sldId="275"/>
            <ac:spMk id="2" creationId="{FC2067B1-3F3A-426A-89D8-B36A5CD59278}"/>
          </ac:spMkLst>
        </pc:spChg>
        <pc:spChg chg="mod">
          <ac:chgData name="Benjamin Payne" userId="S::benpayne@umbc.edu::b61ff11c-ba68-49af-b001-f9f234a6aca3" providerId="AD" clId="Web-{243A64D6-E43D-CEAD-C339-A5BA6D0E426E}" dt="2018-09-30T18:45:42.421" v="375" actId="20577"/>
          <ac:spMkLst>
            <pc:docMk/>
            <pc:sldMk cId="2143148266" sldId="275"/>
            <ac:spMk id="3" creationId="{91F85349-460C-4F05-9E5E-B8461C0BDC09}"/>
          </ac:spMkLst>
        </pc:spChg>
      </pc:sldChg>
      <pc:sldChg chg="modSp new">
        <pc:chgData name="Benjamin Payne" userId="S::benpayne@umbc.edu::b61ff11c-ba68-49af-b001-f9f234a6aca3" providerId="AD" clId="Web-{243A64D6-E43D-CEAD-C339-A5BA6D0E426E}" dt="2018-09-30T18:59:54.957" v="508" actId="20577"/>
        <pc:sldMkLst>
          <pc:docMk/>
          <pc:sldMk cId="614301557" sldId="276"/>
        </pc:sldMkLst>
        <pc:spChg chg="mod">
          <ac:chgData name="Benjamin Payne" userId="S::benpayne@umbc.edu::b61ff11c-ba68-49af-b001-f9f234a6aca3" providerId="AD" clId="Web-{243A64D6-E43D-CEAD-C339-A5BA6D0E426E}" dt="2018-09-30T18:59:54.957" v="508" actId="20577"/>
          <ac:spMkLst>
            <pc:docMk/>
            <pc:sldMk cId="614301557" sldId="276"/>
            <ac:spMk id="3" creationId="{8A17BF92-5B99-4993-A0E3-A5776F8ED68E}"/>
          </ac:spMkLst>
        </pc:spChg>
      </pc:sldChg>
    </pc:docChg>
  </pc:docChgLst>
  <pc:docChgLst>
    <pc:chgData name="Benjamin Payne" userId="S::benpayne@umbc.edu::b61ff11c-ba68-49af-b001-f9f234a6aca3" providerId="AD" clId="Web-{C661AB23-22CB-730F-A9DA-AF665DCECAC5}"/>
    <pc:docChg chg="addSld modSld">
      <pc:chgData name="Benjamin Payne" userId="S::benpayne@umbc.edu::b61ff11c-ba68-49af-b001-f9f234a6aca3" providerId="AD" clId="Web-{C661AB23-22CB-730F-A9DA-AF665DCECAC5}" dt="2018-09-15T20:14:25.586" v="51" actId="14100"/>
      <pc:docMkLst>
        <pc:docMk/>
      </pc:docMkLst>
      <pc:sldChg chg="addSp delSp modSp new modNotes">
        <pc:chgData name="Benjamin Payne" userId="S::benpayne@umbc.edu::b61ff11c-ba68-49af-b001-f9f234a6aca3" providerId="AD" clId="Web-{C661AB23-22CB-730F-A9DA-AF665DCECAC5}" dt="2018-09-15T20:14:25.586" v="51" actId="14100"/>
        <pc:sldMkLst>
          <pc:docMk/>
          <pc:sldMk cId="1665147963" sldId="268"/>
        </pc:sldMkLst>
        <pc:spChg chg="del">
          <ac:chgData name="Benjamin Payne" userId="S::benpayne@umbc.edu::b61ff11c-ba68-49af-b001-f9f234a6aca3" providerId="AD" clId="Web-{C661AB23-22CB-730F-A9DA-AF665DCECAC5}" dt="2018-09-15T20:10:44.343" v="1"/>
          <ac:spMkLst>
            <pc:docMk/>
            <pc:sldMk cId="1665147963" sldId="268"/>
            <ac:spMk id="3" creationId="{7EF14712-CC51-4D3C-9EF3-50A8BBD4C707}"/>
          </ac:spMkLst>
        </pc:spChg>
        <pc:spChg chg="add mod">
          <ac:chgData name="Benjamin Payne" userId="S::benpayne@umbc.edu::b61ff11c-ba68-49af-b001-f9f234a6aca3" providerId="AD" clId="Web-{C661AB23-22CB-730F-A9DA-AF665DCECAC5}" dt="2018-09-15T20:11:20.641" v="10" actId="1076"/>
          <ac:spMkLst>
            <pc:docMk/>
            <pc:sldMk cId="1665147963" sldId="268"/>
            <ac:spMk id="6" creationId="{91882C2E-7FC6-4A9A-9807-1A83718CA21D}"/>
          </ac:spMkLst>
        </pc:spChg>
        <pc:spChg chg="add mod">
          <ac:chgData name="Benjamin Payne" userId="S::benpayne@umbc.edu::b61ff11c-ba68-49af-b001-f9f234a6aca3" providerId="AD" clId="Web-{C661AB23-22CB-730F-A9DA-AF665DCECAC5}" dt="2018-09-15T20:14:25.586" v="51" actId="14100"/>
          <ac:spMkLst>
            <pc:docMk/>
            <pc:sldMk cId="1665147963" sldId="268"/>
            <ac:spMk id="7" creationId="{4AAF9D7C-6610-4006-B7D9-ADE0918472F9}"/>
          </ac:spMkLst>
        </pc:spChg>
        <pc:picChg chg="add mod ord">
          <ac:chgData name="Benjamin Payne" userId="S::benpayne@umbc.edu::b61ff11c-ba68-49af-b001-f9f234a6aca3" providerId="AD" clId="Web-{C661AB23-22CB-730F-A9DA-AF665DCECAC5}" dt="2018-09-15T20:14:20.007" v="50" actId="14100"/>
          <ac:picMkLst>
            <pc:docMk/>
            <pc:sldMk cId="1665147963" sldId="268"/>
            <ac:picMk id="4" creationId="{086EC25E-280F-4FAF-8F6F-E79F3EA03168}"/>
          </ac:picMkLst>
        </pc:picChg>
      </pc:sldChg>
    </pc:docChg>
  </pc:docChgLst>
  <pc:docChgLst>
    <pc:chgData name="Benjamin Payne" userId="S::benpayne@umbc.edu::b61ff11c-ba68-49af-b001-f9f234a6aca3" providerId="AD" clId="Web-{35B940ED-EF8D-4374-A4B1-2154FC9506D6}"/>
    <pc:docChg chg="addSld delSld modSld">
      <pc:chgData name="Benjamin Payne" userId="S::benpayne@umbc.edu::b61ff11c-ba68-49af-b001-f9f234a6aca3" providerId="AD" clId="Web-{35B940ED-EF8D-4374-A4B1-2154FC9506D6}" dt="2018-11-01T02:33:45.411" v="1151" actId="14100"/>
      <pc:docMkLst>
        <pc:docMk/>
      </pc:docMkLst>
      <pc:sldChg chg="addSp delSp modSp">
        <pc:chgData name="Benjamin Payne" userId="S::benpayne@umbc.edu::b61ff11c-ba68-49af-b001-f9f234a6aca3" providerId="AD" clId="Web-{35B940ED-EF8D-4374-A4B1-2154FC9506D6}" dt="2018-11-01T02:27:58.402" v="916" actId="20577"/>
        <pc:sldMkLst>
          <pc:docMk/>
          <pc:sldMk cId="2918872826" sldId="279"/>
        </pc:sldMkLst>
        <pc:spChg chg="add mod">
          <ac:chgData name="Benjamin Payne" userId="S::benpayne@umbc.edu::b61ff11c-ba68-49af-b001-f9f234a6aca3" providerId="AD" clId="Web-{35B940ED-EF8D-4374-A4B1-2154FC9506D6}" dt="2018-11-01T02:27:58.402" v="916" actId="20577"/>
          <ac:spMkLst>
            <pc:docMk/>
            <pc:sldMk cId="2918872826" sldId="279"/>
            <ac:spMk id="4" creationId="{08E9F8AF-2976-4A5E-9C5B-47D1A461C5C8}"/>
          </ac:spMkLst>
        </pc:spChg>
        <pc:spChg chg="add del mod">
          <ac:chgData name="Benjamin Payne" userId="S::benpayne@umbc.edu::b61ff11c-ba68-49af-b001-f9f234a6aca3" providerId="AD" clId="Web-{35B940ED-EF8D-4374-A4B1-2154FC9506D6}" dt="2018-11-01T02:27:43.511" v="903"/>
          <ac:spMkLst>
            <pc:docMk/>
            <pc:sldMk cId="2918872826" sldId="279"/>
            <ac:spMk id="5" creationId="{465F690F-7575-4AB2-B482-F3D86E6AC6AC}"/>
          </ac:spMkLst>
        </pc:spChg>
      </pc:sldChg>
      <pc:sldChg chg="modSp">
        <pc:chgData name="Benjamin Payne" userId="S::benpayne@umbc.edu::b61ff11c-ba68-49af-b001-f9f234a6aca3" providerId="AD" clId="Web-{35B940ED-EF8D-4374-A4B1-2154FC9506D6}" dt="2018-11-01T00:34:32.074" v="479" actId="20577"/>
        <pc:sldMkLst>
          <pc:docMk/>
          <pc:sldMk cId="1183279402" sldId="292"/>
        </pc:sldMkLst>
        <pc:spChg chg="mod">
          <ac:chgData name="Benjamin Payne" userId="S::benpayne@umbc.edu::b61ff11c-ba68-49af-b001-f9f234a6aca3" providerId="AD" clId="Web-{35B940ED-EF8D-4374-A4B1-2154FC9506D6}" dt="2018-11-01T00:34:32.074" v="479" actId="20577"/>
          <ac:spMkLst>
            <pc:docMk/>
            <pc:sldMk cId="1183279402" sldId="292"/>
            <ac:spMk id="3" creationId="{E7859E3D-2A64-448A-A110-7790875B11AC}"/>
          </ac:spMkLst>
        </pc:spChg>
      </pc:sldChg>
      <pc:sldChg chg="addSp modSp">
        <pc:chgData name="Benjamin Payne" userId="S::benpayne@umbc.edu::b61ff11c-ba68-49af-b001-f9f234a6aca3" providerId="AD" clId="Web-{35B940ED-EF8D-4374-A4B1-2154FC9506D6}" dt="2018-11-01T00:24:39.544" v="177" actId="20577"/>
        <pc:sldMkLst>
          <pc:docMk/>
          <pc:sldMk cId="3808212163" sldId="293"/>
        </pc:sldMkLst>
        <pc:spChg chg="mod">
          <ac:chgData name="Benjamin Payne" userId="S::benpayne@umbc.edu::b61ff11c-ba68-49af-b001-f9f234a6aca3" providerId="AD" clId="Web-{35B940ED-EF8D-4374-A4B1-2154FC9506D6}" dt="2018-11-01T00:20:57.273" v="98" actId="20577"/>
          <ac:spMkLst>
            <pc:docMk/>
            <pc:sldMk cId="3808212163" sldId="293"/>
            <ac:spMk id="2" creationId="{3B0B1CB1-6F40-42B9-8122-B3D9779649E3}"/>
          </ac:spMkLst>
        </pc:spChg>
        <pc:spChg chg="mod">
          <ac:chgData name="Benjamin Payne" userId="S::benpayne@umbc.edu::b61ff11c-ba68-49af-b001-f9f234a6aca3" providerId="AD" clId="Web-{35B940ED-EF8D-4374-A4B1-2154FC9506D6}" dt="2018-11-01T00:24:39.544" v="177" actId="20577"/>
          <ac:spMkLst>
            <pc:docMk/>
            <pc:sldMk cId="3808212163" sldId="293"/>
            <ac:spMk id="3" creationId="{53EEFD06-5348-45F7-9E41-6FF846FA5472}"/>
          </ac:spMkLst>
        </pc:spChg>
        <pc:picChg chg="add mod">
          <ac:chgData name="Benjamin Payne" userId="S::benpayne@umbc.edu::b61ff11c-ba68-49af-b001-f9f234a6aca3" providerId="AD" clId="Web-{35B940ED-EF8D-4374-A4B1-2154FC9506D6}" dt="2018-11-01T00:24:19.403" v="164" actId="1076"/>
          <ac:picMkLst>
            <pc:docMk/>
            <pc:sldMk cId="3808212163" sldId="293"/>
            <ac:picMk id="4" creationId="{53A9577C-4D80-48F4-8259-28DA398EA82E}"/>
          </ac:picMkLst>
        </pc:picChg>
      </pc:sldChg>
      <pc:sldChg chg="modSp">
        <pc:chgData name="Benjamin Payne" userId="S::benpayne@umbc.edu::b61ff11c-ba68-49af-b001-f9f234a6aca3" providerId="AD" clId="Web-{35B940ED-EF8D-4374-A4B1-2154FC9506D6}" dt="2018-11-01T02:28:58.013" v="942" actId="20577"/>
        <pc:sldMkLst>
          <pc:docMk/>
          <pc:sldMk cId="2582106471" sldId="300"/>
        </pc:sldMkLst>
        <pc:spChg chg="mod">
          <ac:chgData name="Benjamin Payne" userId="S::benpayne@umbc.edu::b61ff11c-ba68-49af-b001-f9f234a6aca3" providerId="AD" clId="Web-{35B940ED-EF8D-4374-A4B1-2154FC9506D6}" dt="2018-11-01T02:28:58.013" v="942" actId="20577"/>
          <ac:spMkLst>
            <pc:docMk/>
            <pc:sldMk cId="2582106471" sldId="300"/>
            <ac:spMk id="3" creationId="{22764109-BE19-4F7A-9AC8-49E2120FB090}"/>
          </ac:spMkLst>
        </pc:spChg>
      </pc:sldChg>
      <pc:sldChg chg="modSp">
        <pc:chgData name="Benjamin Payne" userId="S::benpayne@umbc.edu::b61ff11c-ba68-49af-b001-f9f234a6aca3" providerId="AD" clId="Web-{35B940ED-EF8D-4374-A4B1-2154FC9506D6}" dt="2018-11-01T01:31:07.354" v="756" actId="20577"/>
        <pc:sldMkLst>
          <pc:docMk/>
          <pc:sldMk cId="1313371480" sldId="301"/>
        </pc:sldMkLst>
        <pc:spChg chg="mod">
          <ac:chgData name="Benjamin Payne" userId="S::benpayne@umbc.edu::b61ff11c-ba68-49af-b001-f9f234a6aca3" providerId="AD" clId="Web-{35B940ED-EF8D-4374-A4B1-2154FC9506D6}" dt="2018-11-01T01:19:49.831" v="751" actId="20577"/>
          <ac:spMkLst>
            <pc:docMk/>
            <pc:sldMk cId="1313371480" sldId="301"/>
            <ac:spMk id="2" creationId="{DC4ED355-FDEA-4C4F-B786-03B1DC30DC16}"/>
          </ac:spMkLst>
        </pc:spChg>
        <pc:spChg chg="mod">
          <ac:chgData name="Benjamin Payne" userId="S::benpayne@umbc.edu::b61ff11c-ba68-49af-b001-f9f234a6aca3" providerId="AD" clId="Web-{35B940ED-EF8D-4374-A4B1-2154FC9506D6}" dt="2018-11-01T01:31:07.354" v="756" actId="20577"/>
          <ac:spMkLst>
            <pc:docMk/>
            <pc:sldMk cId="1313371480" sldId="301"/>
            <ac:spMk id="3" creationId="{14E58AA0-805D-4ED4-9E69-B4B1CBC68737}"/>
          </ac:spMkLst>
        </pc:spChg>
      </pc:sldChg>
      <pc:sldChg chg="addSp delSp modSp new modNotes">
        <pc:chgData name="Benjamin Payne" userId="S::benpayne@umbc.edu::b61ff11c-ba68-49af-b001-f9f234a6aca3" providerId="AD" clId="Web-{35B940ED-EF8D-4374-A4B1-2154FC9506D6}" dt="2018-11-01T00:32:32.680" v="317" actId="20577"/>
        <pc:sldMkLst>
          <pc:docMk/>
          <pc:sldMk cId="2336845562" sldId="318"/>
        </pc:sldMkLst>
        <pc:spChg chg="mod">
          <ac:chgData name="Benjamin Payne" userId="S::benpayne@umbc.edu::b61ff11c-ba68-49af-b001-f9f234a6aca3" providerId="AD" clId="Web-{35B940ED-EF8D-4374-A4B1-2154FC9506D6}" dt="2018-11-01T00:26:22.843" v="201" actId="20577"/>
          <ac:spMkLst>
            <pc:docMk/>
            <pc:sldMk cId="2336845562" sldId="318"/>
            <ac:spMk id="2" creationId="{DB0B8CE3-67C2-4775-ACC1-9D5DF28D0387}"/>
          </ac:spMkLst>
        </pc:spChg>
        <pc:spChg chg="mod">
          <ac:chgData name="Benjamin Payne" userId="S::benpayne@umbc.edu::b61ff11c-ba68-49af-b001-f9f234a6aca3" providerId="AD" clId="Web-{35B940ED-EF8D-4374-A4B1-2154FC9506D6}" dt="2018-11-01T00:32:32.680" v="317" actId="20577"/>
          <ac:spMkLst>
            <pc:docMk/>
            <pc:sldMk cId="2336845562" sldId="318"/>
            <ac:spMk id="3" creationId="{5D7BF2BD-DE8F-42FE-871E-69E0FE77CEC6}"/>
          </ac:spMkLst>
        </pc:spChg>
        <pc:spChg chg="add del">
          <ac:chgData name="Benjamin Payne" userId="S::benpayne@umbc.edu::b61ff11c-ba68-49af-b001-f9f234a6aca3" providerId="AD" clId="Web-{35B940ED-EF8D-4374-A4B1-2154FC9506D6}" dt="2018-11-01T00:28:53.628" v="242"/>
          <ac:spMkLst>
            <pc:docMk/>
            <pc:sldMk cId="2336845562" sldId="318"/>
            <ac:spMk id="4" creationId="{7708035F-EC99-4A2A-B689-F0AE7B423881}"/>
          </ac:spMkLst>
        </pc:spChg>
        <pc:picChg chg="add mod">
          <ac:chgData name="Benjamin Payne" userId="S::benpayne@umbc.edu::b61ff11c-ba68-49af-b001-f9f234a6aca3" providerId="AD" clId="Web-{35B940ED-EF8D-4374-A4B1-2154FC9506D6}" dt="2018-11-01T00:31:53.679" v="299" actId="14100"/>
          <ac:picMkLst>
            <pc:docMk/>
            <pc:sldMk cId="2336845562" sldId="318"/>
            <ac:picMk id="5" creationId="{A481727A-A235-42C8-B7EA-8CC7C87FBBD3}"/>
          </ac:picMkLst>
        </pc:picChg>
      </pc:sldChg>
      <pc:sldChg chg="addSp delSp modSp new">
        <pc:chgData name="Benjamin Payne" userId="S::benpayne@umbc.edu::b61ff11c-ba68-49af-b001-f9f234a6aca3" providerId="AD" clId="Web-{35B940ED-EF8D-4374-A4B1-2154FC9506D6}" dt="2018-11-01T00:36:40.046" v="519" actId="14100"/>
        <pc:sldMkLst>
          <pc:docMk/>
          <pc:sldMk cId="3742878149" sldId="319"/>
        </pc:sldMkLst>
        <pc:spChg chg="mod">
          <ac:chgData name="Benjamin Payne" userId="S::benpayne@umbc.edu::b61ff11c-ba68-49af-b001-f9f234a6aca3" providerId="AD" clId="Web-{35B940ED-EF8D-4374-A4B1-2154FC9506D6}" dt="2018-11-01T00:36:40.046" v="519" actId="14100"/>
          <ac:spMkLst>
            <pc:docMk/>
            <pc:sldMk cId="3742878149" sldId="319"/>
            <ac:spMk id="2" creationId="{133C98E0-F179-4BE2-AF13-4696CACD7364}"/>
          </ac:spMkLst>
        </pc:spChg>
        <pc:spChg chg="del">
          <ac:chgData name="Benjamin Payne" userId="S::benpayne@umbc.edu::b61ff11c-ba68-49af-b001-f9f234a6aca3" providerId="AD" clId="Web-{35B940ED-EF8D-4374-A4B1-2154FC9506D6}" dt="2018-11-01T00:36:07.951" v="482"/>
          <ac:spMkLst>
            <pc:docMk/>
            <pc:sldMk cId="3742878149" sldId="319"/>
            <ac:spMk id="3" creationId="{D1AACE0B-D379-417E-9064-0E8C22D625B6}"/>
          </ac:spMkLst>
        </pc:spChg>
        <pc:spChg chg="add mod">
          <ac:chgData name="Benjamin Payne" userId="S::benpayne@umbc.edu::b61ff11c-ba68-49af-b001-f9f234a6aca3" providerId="AD" clId="Web-{35B940ED-EF8D-4374-A4B1-2154FC9506D6}" dt="2018-11-01T00:36:21.624" v="489" actId="1076"/>
          <ac:spMkLst>
            <pc:docMk/>
            <pc:sldMk cId="3742878149" sldId="319"/>
            <ac:spMk id="6" creationId="{AA6B7C71-7312-4387-A045-69E1157062FA}"/>
          </ac:spMkLst>
        </pc:spChg>
        <pc:picChg chg="add mod ord">
          <ac:chgData name="Benjamin Payne" userId="S::benpayne@umbc.edu::b61ff11c-ba68-49af-b001-f9f234a6aca3" providerId="AD" clId="Web-{35B940ED-EF8D-4374-A4B1-2154FC9506D6}" dt="2018-11-01T00:36:07.951" v="482"/>
          <ac:picMkLst>
            <pc:docMk/>
            <pc:sldMk cId="3742878149" sldId="319"/>
            <ac:picMk id="4" creationId="{5955AAB8-CD83-42C5-A5A9-AF13BFB2323E}"/>
          </ac:picMkLst>
        </pc:picChg>
      </pc:sldChg>
      <pc:sldChg chg="addSp modSp add replId">
        <pc:chgData name="Benjamin Payne" userId="S::benpayne@umbc.edu::b61ff11c-ba68-49af-b001-f9f234a6aca3" providerId="AD" clId="Web-{35B940ED-EF8D-4374-A4B1-2154FC9506D6}" dt="2018-11-01T00:38:09.316" v="570" actId="20577"/>
        <pc:sldMkLst>
          <pc:docMk/>
          <pc:sldMk cId="2196753141" sldId="320"/>
        </pc:sldMkLst>
        <pc:spChg chg="add mod">
          <ac:chgData name="Benjamin Payne" userId="S::benpayne@umbc.edu::b61ff11c-ba68-49af-b001-f9f234a6aca3" providerId="AD" clId="Web-{35B940ED-EF8D-4374-A4B1-2154FC9506D6}" dt="2018-11-01T00:37:22.219" v="525"/>
          <ac:spMkLst>
            <pc:docMk/>
            <pc:sldMk cId="2196753141" sldId="320"/>
            <ac:spMk id="3" creationId="{19A0DB28-ED2D-468B-BBC1-FF47D51592AD}"/>
          </ac:spMkLst>
        </pc:spChg>
        <pc:spChg chg="add mod">
          <ac:chgData name="Benjamin Payne" userId="S::benpayne@umbc.edu::b61ff11c-ba68-49af-b001-f9f234a6aca3" providerId="AD" clId="Web-{35B940ED-EF8D-4374-A4B1-2154FC9506D6}" dt="2018-11-01T00:38:09.316" v="570" actId="20577"/>
          <ac:spMkLst>
            <pc:docMk/>
            <pc:sldMk cId="2196753141" sldId="320"/>
            <ac:spMk id="5" creationId="{9A44C4F6-D9F5-46B4-BEF3-3D1A30B0EDDA}"/>
          </ac:spMkLst>
        </pc:spChg>
      </pc:sldChg>
      <pc:sldChg chg="modSp new">
        <pc:chgData name="Benjamin Payne" userId="S::benpayne@umbc.edu::b61ff11c-ba68-49af-b001-f9f234a6aca3" providerId="AD" clId="Web-{35B940ED-EF8D-4374-A4B1-2154FC9506D6}" dt="2018-11-01T01:11:43.624" v="592" actId="20577"/>
        <pc:sldMkLst>
          <pc:docMk/>
          <pc:sldMk cId="2457373318" sldId="321"/>
        </pc:sldMkLst>
        <pc:spChg chg="mod">
          <ac:chgData name="Benjamin Payne" userId="S::benpayne@umbc.edu::b61ff11c-ba68-49af-b001-f9f234a6aca3" providerId="AD" clId="Web-{35B940ED-EF8D-4374-A4B1-2154FC9506D6}" dt="2018-11-01T00:38:38.832" v="586" actId="20577"/>
          <ac:spMkLst>
            <pc:docMk/>
            <pc:sldMk cId="2457373318" sldId="321"/>
            <ac:spMk id="2" creationId="{2E31B51E-C237-433E-AD44-85B1356E6B67}"/>
          </ac:spMkLst>
        </pc:spChg>
        <pc:spChg chg="mod">
          <ac:chgData name="Benjamin Payne" userId="S::benpayne@umbc.edu::b61ff11c-ba68-49af-b001-f9f234a6aca3" providerId="AD" clId="Web-{35B940ED-EF8D-4374-A4B1-2154FC9506D6}" dt="2018-11-01T01:11:43.624" v="592" actId="20577"/>
          <ac:spMkLst>
            <pc:docMk/>
            <pc:sldMk cId="2457373318" sldId="321"/>
            <ac:spMk id="3" creationId="{D437F33B-A138-4DCE-85DF-4A008EAD06BC}"/>
          </ac:spMkLst>
        </pc:spChg>
      </pc:sldChg>
      <pc:sldChg chg="add del replId">
        <pc:chgData name="Benjamin Payne" userId="S::benpayne@umbc.edu::b61ff11c-ba68-49af-b001-f9f234a6aca3" providerId="AD" clId="Web-{35B940ED-EF8D-4374-A4B1-2154FC9506D6}" dt="2018-11-01T01:31:19.745" v="759"/>
        <pc:sldMkLst>
          <pc:docMk/>
          <pc:sldMk cId="2735505057" sldId="322"/>
        </pc:sldMkLst>
      </pc:sldChg>
      <pc:sldChg chg="addSp modSp new">
        <pc:chgData name="Benjamin Payne" userId="S::benpayne@umbc.edu::b61ff11c-ba68-49af-b001-f9f234a6aca3" providerId="AD" clId="Web-{35B940ED-EF8D-4374-A4B1-2154FC9506D6}" dt="2018-11-01T02:27:40.073" v="898" actId="20577"/>
        <pc:sldMkLst>
          <pc:docMk/>
          <pc:sldMk cId="3394340693" sldId="322"/>
        </pc:sldMkLst>
        <pc:spChg chg="mod">
          <ac:chgData name="Benjamin Payne" userId="S::benpayne@umbc.edu::b61ff11c-ba68-49af-b001-f9f234a6aca3" providerId="AD" clId="Web-{35B940ED-EF8D-4374-A4B1-2154FC9506D6}" dt="2018-11-01T01:31:40.370" v="781" actId="20577"/>
          <ac:spMkLst>
            <pc:docMk/>
            <pc:sldMk cId="3394340693" sldId="322"/>
            <ac:spMk id="2" creationId="{7FAF5502-F242-48A7-A162-C4A57749E128}"/>
          </ac:spMkLst>
        </pc:spChg>
        <pc:spChg chg="mod">
          <ac:chgData name="Benjamin Payne" userId="S::benpayne@umbc.edu::b61ff11c-ba68-49af-b001-f9f234a6aca3" providerId="AD" clId="Web-{35B940ED-EF8D-4374-A4B1-2154FC9506D6}" dt="2018-11-01T01:33:02.246" v="875" actId="20577"/>
          <ac:spMkLst>
            <pc:docMk/>
            <pc:sldMk cId="3394340693" sldId="322"/>
            <ac:spMk id="3" creationId="{5E638E11-3C22-4548-9885-9BCAE23604B1}"/>
          </ac:spMkLst>
        </pc:spChg>
        <pc:spChg chg="add mod">
          <ac:chgData name="Benjamin Payne" userId="S::benpayne@umbc.edu::b61ff11c-ba68-49af-b001-f9f234a6aca3" providerId="AD" clId="Web-{35B940ED-EF8D-4374-A4B1-2154FC9506D6}" dt="2018-11-01T02:27:40.073" v="898" actId="20577"/>
          <ac:spMkLst>
            <pc:docMk/>
            <pc:sldMk cId="3394340693" sldId="322"/>
            <ac:spMk id="4" creationId="{EF5EF60A-358F-466F-9998-FBF7FD96CE83}"/>
          </ac:spMkLst>
        </pc:spChg>
      </pc:sldChg>
      <pc:sldChg chg="modSp add replId">
        <pc:chgData name="Benjamin Payne" userId="S::benpayne@umbc.edu::b61ff11c-ba68-49af-b001-f9f234a6aca3" providerId="AD" clId="Web-{35B940ED-EF8D-4374-A4B1-2154FC9506D6}" dt="2018-11-01T02:29:16.326" v="950" actId="20577"/>
        <pc:sldMkLst>
          <pc:docMk/>
          <pc:sldMk cId="2029953444" sldId="323"/>
        </pc:sldMkLst>
        <pc:spChg chg="mod">
          <ac:chgData name="Benjamin Payne" userId="S::benpayne@umbc.edu::b61ff11c-ba68-49af-b001-f9f234a6aca3" providerId="AD" clId="Web-{35B940ED-EF8D-4374-A4B1-2154FC9506D6}" dt="2018-11-01T02:29:16.326" v="950" actId="20577"/>
          <ac:spMkLst>
            <pc:docMk/>
            <pc:sldMk cId="2029953444" sldId="323"/>
            <ac:spMk id="3" creationId="{22764109-BE19-4F7A-9AC8-49E2120FB090}"/>
          </ac:spMkLst>
        </pc:spChg>
      </pc:sldChg>
      <pc:sldChg chg="modSp new">
        <pc:chgData name="Benjamin Payne" userId="S::benpayne@umbc.edu::b61ff11c-ba68-49af-b001-f9f234a6aca3" providerId="AD" clId="Web-{35B940ED-EF8D-4374-A4B1-2154FC9506D6}" dt="2018-11-01T02:30:40.047" v="1060" actId="20577"/>
        <pc:sldMkLst>
          <pc:docMk/>
          <pc:sldMk cId="3323940946" sldId="324"/>
        </pc:sldMkLst>
        <pc:spChg chg="mod">
          <ac:chgData name="Benjamin Payne" userId="S::benpayne@umbc.edu::b61ff11c-ba68-49af-b001-f9f234a6aca3" providerId="AD" clId="Web-{35B940ED-EF8D-4374-A4B1-2154FC9506D6}" dt="2018-11-01T02:29:45.405" v="970" actId="20577"/>
          <ac:spMkLst>
            <pc:docMk/>
            <pc:sldMk cId="3323940946" sldId="324"/>
            <ac:spMk id="2" creationId="{09F5E11E-0FC7-4B1C-81E3-E3E13DE47E62}"/>
          </ac:spMkLst>
        </pc:spChg>
        <pc:spChg chg="mod">
          <ac:chgData name="Benjamin Payne" userId="S::benpayne@umbc.edu::b61ff11c-ba68-49af-b001-f9f234a6aca3" providerId="AD" clId="Web-{35B940ED-EF8D-4374-A4B1-2154FC9506D6}" dt="2018-11-01T02:30:40.047" v="1060" actId="20577"/>
          <ac:spMkLst>
            <pc:docMk/>
            <pc:sldMk cId="3323940946" sldId="324"/>
            <ac:spMk id="3" creationId="{22A648FC-F853-4F03-9685-C907E954AAF5}"/>
          </ac:spMkLst>
        </pc:spChg>
      </pc:sldChg>
      <pc:sldChg chg="addSp delSp modSp new mod modClrScheme chgLayout">
        <pc:chgData name="Benjamin Payne" userId="S::benpayne@umbc.edu::b61ff11c-ba68-49af-b001-f9f234a6aca3" providerId="AD" clId="Web-{35B940ED-EF8D-4374-A4B1-2154FC9506D6}" dt="2018-11-01T02:33:45.411" v="1151" actId="14100"/>
        <pc:sldMkLst>
          <pc:docMk/>
          <pc:sldMk cId="791523268" sldId="325"/>
        </pc:sldMkLst>
        <pc:spChg chg="del">
          <ac:chgData name="Benjamin Payne" userId="S::benpayne@umbc.edu::b61ff11c-ba68-49af-b001-f9f234a6aca3" providerId="AD" clId="Web-{35B940ED-EF8D-4374-A4B1-2154FC9506D6}" dt="2018-11-01T02:30:49.188" v="1064"/>
          <ac:spMkLst>
            <pc:docMk/>
            <pc:sldMk cId="791523268" sldId="325"/>
            <ac:spMk id="2" creationId="{C2BC3395-8641-494C-9B0D-C8A286A3F057}"/>
          </ac:spMkLst>
        </pc:spChg>
        <pc:spChg chg="del">
          <ac:chgData name="Benjamin Payne" userId="S::benpayne@umbc.edu::b61ff11c-ba68-49af-b001-f9f234a6aca3" providerId="AD" clId="Web-{35B940ED-EF8D-4374-A4B1-2154FC9506D6}" dt="2018-11-01T02:30:49.188" v="1064"/>
          <ac:spMkLst>
            <pc:docMk/>
            <pc:sldMk cId="791523268" sldId="325"/>
            <ac:spMk id="3" creationId="{1813447A-A065-4C9B-BADF-82F8F19F76B9}"/>
          </ac:spMkLst>
        </pc:spChg>
        <pc:spChg chg="add mod">
          <ac:chgData name="Benjamin Payne" userId="S::benpayne@umbc.edu::b61ff11c-ba68-49af-b001-f9f234a6aca3" providerId="AD" clId="Web-{35B940ED-EF8D-4374-A4B1-2154FC9506D6}" dt="2018-11-01T02:32:30.222" v="1096" actId="1076"/>
          <ac:spMkLst>
            <pc:docMk/>
            <pc:sldMk cId="791523268" sldId="325"/>
            <ac:spMk id="4" creationId="{AA23805F-1621-43E5-B8A3-838B22086858}"/>
          </ac:spMkLst>
        </pc:spChg>
        <pc:spChg chg="add mod">
          <ac:chgData name="Benjamin Payne" userId="S::benpayne@umbc.edu::b61ff11c-ba68-49af-b001-f9f234a6aca3" providerId="AD" clId="Web-{35B940ED-EF8D-4374-A4B1-2154FC9506D6}" dt="2018-11-01T02:32:30.237" v="1097" actId="1076"/>
          <ac:spMkLst>
            <pc:docMk/>
            <pc:sldMk cId="791523268" sldId="325"/>
            <ac:spMk id="5" creationId="{24260777-7BEC-41B4-8EA3-9D9A324D8AC6}"/>
          </ac:spMkLst>
        </pc:spChg>
        <pc:spChg chg="add mod">
          <ac:chgData name="Benjamin Payne" userId="S::benpayne@umbc.edu::b61ff11c-ba68-49af-b001-f9f234a6aca3" providerId="AD" clId="Web-{35B940ED-EF8D-4374-A4B1-2154FC9506D6}" dt="2018-11-01T02:33:34.958" v="1143" actId="1076"/>
          <ac:spMkLst>
            <pc:docMk/>
            <pc:sldMk cId="791523268" sldId="325"/>
            <ac:spMk id="7" creationId="{D613EF85-A5DD-4321-AB54-1A21B9FAAE88}"/>
          </ac:spMkLst>
        </pc:spChg>
        <pc:spChg chg="add mod">
          <ac:chgData name="Benjamin Payne" userId="S::benpayne@umbc.edu::b61ff11c-ba68-49af-b001-f9f234a6aca3" providerId="AD" clId="Web-{35B940ED-EF8D-4374-A4B1-2154FC9506D6}" dt="2018-11-01T02:33:34.942" v="1141" actId="1076"/>
          <ac:spMkLst>
            <pc:docMk/>
            <pc:sldMk cId="791523268" sldId="325"/>
            <ac:spMk id="9" creationId="{409E3D21-46B8-40A0-9016-78E1C5622FDB}"/>
          </ac:spMkLst>
        </pc:spChg>
        <pc:spChg chg="add mod">
          <ac:chgData name="Benjamin Payne" userId="S::benpayne@umbc.edu::b61ff11c-ba68-49af-b001-f9f234a6aca3" providerId="AD" clId="Web-{35B940ED-EF8D-4374-A4B1-2154FC9506D6}" dt="2018-11-01T02:33:08.504" v="1124" actId="14100"/>
          <ac:spMkLst>
            <pc:docMk/>
            <pc:sldMk cId="791523268" sldId="325"/>
            <ac:spMk id="11" creationId="{022C107F-DA0B-4A8D-8279-FB958C6E105C}"/>
          </ac:spMkLst>
        </pc:spChg>
        <pc:spChg chg="add mod">
          <ac:chgData name="Benjamin Payne" userId="S::benpayne@umbc.edu::b61ff11c-ba68-49af-b001-f9f234a6aca3" providerId="AD" clId="Web-{35B940ED-EF8D-4374-A4B1-2154FC9506D6}" dt="2018-11-01T02:33:45.411" v="1151" actId="14100"/>
          <ac:spMkLst>
            <pc:docMk/>
            <pc:sldMk cId="791523268" sldId="325"/>
            <ac:spMk id="13" creationId="{DB003A73-756C-432D-AF98-5DD44F8E1F40}"/>
          </ac:spMkLst>
        </pc:spChg>
        <pc:cxnChg chg="add mod">
          <ac:chgData name="Benjamin Payne" userId="S::benpayne@umbc.edu::b61ff11c-ba68-49af-b001-f9f234a6aca3" providerId="AD" clId="Web-{35B940ED-EF8D-4374-A4B1-2154FC9506D6}" dt="2018-11-01T02:32:30.237" v="1098" actId="1076"/>
          <ac:cxnSpMkLst>
            <pc:docMk/>
            <pc:sldMk cId="791523268" sldId="325"/>
            <ac:cxnSpMk id="6" creationId="{F5850CAB-5CB1-4EA4-A2FE-18352E665DDB}"/>
          </ac:cxnSpMkLst>
        </pc:cxnChg>
        <pc:cxnChg chg="add mod">
          <ac:chgData name="Benjamin Payne" userId="S::benpayne@umbc.edu::b61ff11c-ba68-49af-b001-f9f234a6aca3" providerId="AD" clId="Web-{35B940ED-EF8D-4374-A4B1-2154FC9506D6}" dt="2018-11-01T02:33:34.958" v="1142" actId="1076"/>
          <ac:cxnSpMkLst>
            <pc:docMk/>
            <pc:sldMk cId="791523268" sldId="325"/>
            <ac:cxnSpMk id="8" creationId="{411B6A01-B18E-44E0-A979-E9E5B089DC5A}"/>
          </ac:cxnSpMkLst>
        </pc:cxnChg>
        <pc:cxnChg chg="add mod">
          <ac:chgData name="Benjamin Payne" userId="S::benpayne@umbc.edu::b61ff11c-ba68-49af-b001-f9f234a6aca3" providerId="AD" clId="Web-{35B940ED-EF8D-4374-A4B1-2154FC9506D6}" dt="2018-11-01T02:33:16.395" v="1126" actId="1076"/>
          <ac:cxnSpMkLst>
            <pc:docMk/>
            <pc:sldMk cId="791523268" sldId="325"/>
            <ac:cxnSpMk id="10" creationId="{95BB5415-8A2C-400F-878F-F108B05632E9}"/>
          </ac:cxnSpMkLst>
        </pc:cxnChg>
        <pc:cxnChg chg="add mod">
          <ac:chgData name="Benjamin Payne" userId="S::benpayne@umbc.edu::b61ff11c-ba68-49af-b001-f9f234a6aca3" providerId="AD" clId="Web-{35B940ED-EF8D-4374-A4B1-2154FC9506D6}" dt="2018-11-01T02:32:39.081" v="1106" actId="1076"/>
          <ac:cxnSpMkLst>
            <pc:docMk/>
            <pc:sldMk cId="791523268" sldId="325"/>
            <ac:cxnSpMk id="12" creationId="{10D62A08-27AA-4598-A39A-79101C0B98AC}"/>
          </ac:cxnSpMkLst>
        </pc:cxnChg>
        <pc:cxnChg chg="add mod">
          <ac:chgData name="Benjamin Payne" userId="S::benpayne@umbc.edu::b61ff11c-ba68-49af-b001-f9f234a6aca3" providerId="AD" clId="Web-{35B940ED-EF8D-4374-A4B1-2154FC9506D6}" dt="2018-11-01T02:33:40.333" v="1147" actId="1076"/>
          <ac:cxnSpMkLst>
            <pc:docMk/>
            <pc:sldMk cId="791523268" sldId="325"/>
            <ac:cxnSpMk id="14" creationId="{23152377-BEE7-4B20-AE00-D5A358615002}"/>
          </ac:cxnSpMkLst>
        </pc:cxnChg>
      </pc:sldChg>
    </pc:docChg>
  </pc:docChgLst>
  <pc:docChgLst>
    <pc:chgData name="Benjamin Payne" userId="S::benpayne@umbc.edu::b61ff11c-ba68-49af-b001-f9f234a6aca3" providerId="AD" clId="Web-{0E10353F-6CD7-6EA2-E989-F7C1D147670A}"/>
    <pc:docChg chg="addSld modSld">
      <pc:chgData name="Benjamin Payne" userId="S::benpayne@umbc.edu::b61ff11c-ba68-49af-b001-f9f234a6aca3" providerId="AD" clId="Web-{0E10353F-6CD7-6EA2-E989-F7C1D147670A}" dt="2018-09-16T00:06:31.247" v="133" actId="20577"/>
      <pc:docMkLst>
        <pc:docMk/>
      </pc:docMkLst>
      <pc:sldChg chg="modSp new">
        <pc:chgData name="Benjamin Payne" userId="S::benpayne@umbc.edu::b61ff11c-ba68-49af-b001-f9f234a6aca3" providerId="AD" clId="Web-{0E10353F-6CD7-6EA2-E989-F7C1D147670A}" dt="2018-09-16T00:06:31.247" v="132" actId="20577"/>
        <pc:sldMkLst>
          <pc:docMk/>
          <pc:sldMk cId="3735889797" sldId="269"/>
        </pc:sldMkLst>
        <pc:spChg chg="mod">
          <ac:chgData name="Benjamin Payne" userId="S::benpayne@umbc.edu::b61ff11c-ba68-49af-b001-f9f234a6aca3" providerId="AD" clId="Web-{0E10353F-6CD7-6EA2-E989-F7C1D147670A}" dt="2018-09-16T00:05:19.884" v="39" actId="20577"/>
          <ac:spMkLst>
            <pc:docMk/>
            <pc:sldMk cId="3735889797" sldId="269"/>
            <ac:spMk id="2" creationId="{37A093E1-C535-422B-8C5F-671CE79D58F8}"/>
          </ac:spMkLst>
        </pc:spChg>
        <pc:spChg chg="mod">
          <ac:chgData name="Benjamin Payne" userId="S::benpayne@umbc.edu::b61ff11c-ba68-49af-b001-f9f234a6aca3" providerId="AD" clId="Web-{0E10353F-6CD7-6EA2-E989-F7C1D147670A}" dt="2018-09-16T00:06:31.247" v="132" actId="20577"/>
          <ac:spMkLst>
            <pc:docMk/>
            <pc:sldMk cId="3735889797" sldId="269"/>
            <ac:spMk id="3" creationId="{49DB5EDA-7179-4E08-8DEC-D1C98A6AB8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FE85C-570B-48A1-99E9-9A762B8BF373}" type="datetimeFigureOut">
              <a:rPr lang="en-US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4D32A-7A93-4D37-9E88-B2874E5BC4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dfgroup.org/HDF5/faq/whyhdf5.html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ables.org/FAQ.html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https://www.cac.cornell.edu/education/training/StampedeJan2015/Scalability.pdf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4D32A-7A93-4D37-9E88-B2874E5BC4F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http://www.edvotek.com/Micropipet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4D32A-7A93-4D37-9E88-B2874E5BC4F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https://support.hdfgroup.org/HDF5/faq/whyhdf5.html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https://dziganto.github.io/out-of-core%20computation/HDF5-Or-How-I-Learned-To-Love-Data-Compression-And-Partial-Input-Output/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4D32A-7A93-4D37-9E88-B2874E5BC4F9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https://www.pytables.org/FAQ.html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https://www.hdfgroup.org/2015/09/python-hdf5-a-vision/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4D32A-7A93-4D37-9E88-B2874E5BC4F9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https://www.packtpub.com/sites/default/files/downloads/4874OS_Appendix_Big_O_Cheat_Sheet.pdf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4D32A-7A93-4D37-9E88-B2874E5BC4F9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http://atelier.inf.unisi.ch/~dalsat/sai/projects/2015/media/images/sw/ken_thompson.jpg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4D32A-7A93-4D37-9E88-B2874E5BC4F9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ycombinator.com/item?id=18099596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ermi_problem&#8203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e_Mythical_Man-Mont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atalab/" TargetMode="External"/><Relationship Id="rId2" Type="http://schemas.openxmlformats.org/officeDocument/2006/relationships/hyperlink" Target="https://cloud.google.com/data-sci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training/data-ml" TargetMode="External"/><Relationship Id="rId4" Type="http://schemas.openxmlformats.org/officeDocument/2006/relationships/hyperlink" Target="https://ai.google/educatio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Seagate-256MB-Cache-Enterprise-ST12000NM0007/dp/B0759Q9FXZ?fst=as:off&amp;qid=1540686705&amp;refinements=p_36:1253507011&amp;s=Computers+%26+Accessories&amp;sr=1-10&amp;ref=sr_1_1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onferroni.html" TargetMode="External"/><Relationship Id="rId2" Type="http://schemas.openxmlformats.org/officeDocument/2006/relationships/hyperlink" Target="http://infolab.stanford.edu/~ullman/mining/2009/introduction.pdf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~ullman/mining/pdf/introduction.pdf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orbes.com/sites/alexknapp/2013/04/20/the-worlds-fastest-supercomputer-will-have-the-worlds-fastest-data-storage/#262345e43c11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pickle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hdfgroup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7710245/is-there-an-analysis-speed-or-memory-usage-advantage-to-using-hdf5-for-large-arr" TargetMode="External"/><Relationship Id="rId5" Type="http://schemas.openxmlformats.org/officeDocument/2006/relationships/hyperlink" Target="https://www.h5py.org/" TargetMode="External"/><Relationship Id="rId4" Type="http://schemas.openxmlformats.org/officeDocument/2006/relationships/hyperlink" Target="http://docs.h5py.org/en/latest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arse_matri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arse_matri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Big_O_notatio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search_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29ED-A372-4208-A463-E3473706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Reading assignment prior to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B4DE-E8A0-4436-B7EB-C592B511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Art of Approximation in Science and Engineering</a:t>
            </a:r>
          </a:p>
          <a:p>
            <a:r>
              <a:rPr lang="en-US" dirty="0">
                <a:cs typeface="Calibri"/>
              </a:rPr>
              <a:t>https://www.dropbox.com/s/bmqwzc8qqt5lv9p/9017.pdf</a:t>
            </a:r>
            <a:endParaRPr lang="en-US" dirty="0"/>
          </a:p>
          <a:p>
            <a:endParaRPr lang="en-US"/>
          </a:p>
          <a:p>
            <a:r>
              <a:rPr lang="en-US" dirty="0">
                <a:cs typeface="Calibri"/>
                <a:hlinkClick r:id="rId2"/>
              </a:rPr>
              <a:t>https://news.ycombinator.com/item?id=18099596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33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5C11-528E-42A0-9F75-5A8EDCA5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Being right about claim is not the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9882-FBEF-4134-9154-BA56CD03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When you test a claim, you can end up showing that either the claim is validated or invalidated.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I'm not interested in finding "true" statements; I'm interested in the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process by which you arrive at your conclusion.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Being consistently 100% successful (no failures) means </a:t>
            </a:r>
            <a:r>
              <a:rPr lang="en-US" dirty="0">
                <a:cs typeface="Calibri"/>
              </a:rPr>
              <a:t>you're either tackling simple problems (solution is known) or your data/analysis is not valid.</a:t>
            </a:r>
          </a:p>
        </p:txBody>
      </p:sp>
    </p:spTree>
    <p:extLst>
      <p:ext uri="{BB962C8B-B14F-4D97-AF65-F5344CB8AC3E}">
        <p14:creationId xmlns:p14="http://schemas.microsoft.com/office/powerpoint/2010/main" val="309142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E217-E61B-464A-B2CB-257D41F1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Projects schedule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A5B9-0D33-4079-BB37-F9A474335D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Aug 30: </a:t>
            </a:r>
          </a:p>
          <a:p>
            <a:r>
              <a:rPr lang="en-US" dirty="0">
                <a:cs typeface="Calibri"/>
              </a:rPr>
              <a:t>Sept 6: </a:t>
            </a:r>
          </a:p>
          <a:p>
            <a:r>
              <a:rPr lang="en-US" dirty="0">
                <a:cs typeface="Calibri"/>
              </a:rPr>
              <a:t>Sept 13: </a:t>
            </a:r>
          </a:p>
          <a:p>
            <a:r>
              <a:rPr lang="en-US" dirty="0">
                <a:cs typeface="Calibri"/>
              </a:rPr>
              <a:t>Sept 20: </a:t>
            </a:r>
          </a:p>
          <a:p>
            <a:r>
              <a:rPr lang="en-US" dirty="0">
                <a:cs typeface="Calibri"/>
              </a:rPr>
              <a:t>Sept 27: preview</a:t>
            </a:r>
          </a:p>
          <a:p>
            <a:r>
              <a:rPr lang="en-US" dirty="0">
                <a:cs typeface="Calibri"/>
              </a:rPr>
              <a:t>Oct 4: start proposal for mid-term</a:t>
            </a:r>
          </a:p>
          <a:p>
            <a:r>
              <a:rPr lang="en-US" dirty="0">
                <a:cs typeface="Calibri"/>
              </a:rPr>
              <a:t>Oct 11: Submit proposal for mid-term project</a:t>
            </a:r>
          </a:p>
          <a:p>
            <a:r>
              <a:rPr lang="en-US" dirty="0">
                <a:cs typeface="Calibri"/>
              </a:rPr>
              <a:t>Oct 18: Start mid-term project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E7753-7231-4768-83EF-AD72787C4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Oct 25: </a:t>
            </a:r>
            <a:r>
              <a:rPr lang="en-US" i="1" dirty="0">
                <a:cs typeface="Calibri"/>
              </a:rPr>
              <a:t>reminder to check-in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Nov 1: Submit mid-term project; start proposal for final</a:t>
            </a:r>
          </a:p>
          <a:p>
            <a:r>
              <a:rPr lang="en-US" dirty="0">
                <a:cs typeface="Calibri"/>
              </a:rPr>
              <a:t>Nov 8: Submit proposal for final</a:t>
            </a:r>
          </a:p>
          <a:p>
            <a:r>
              <a:rPr lang="en-US" dirty="0">
                <a:cs typeface="Calibri"/>
              </a:rPr>
              <a:t>Nov 15: Final project assigned</a:t>
            </a:r>
          </a:p>
          <a:p>
            <a:r>
              <a:rPr lang="en-US" dirty="0">
                <a:cs typeface="Calibri"/>
              </a:rPr>
              <a:t>Nov 22: No class (Thanksgiving)</a:t>
            </a:r>
          </a:p>
          <a:p>
            <a:r>
              <a:rPr lang="en-US" dirty="0">
                <a:cs typeface="Calibri"/>
              </a:rPr>
              <a:t>Nov 29: </a:t>
            </a:r>
            <a:r>
              <a:rPr lang="en-US" i="1" dirty="0">
                <a:cs typeface="Calibri"/>
              </a:rPr>
              <a:t>reminder to check-in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Dec 6: Final project due</a:t>
            </a:r>
          </a:p>
          <a:p>
            <a:r>
              <a:rPr lang="en-US" dirty="0">
                <a:cs typeface="Calibri"/>
              </a:rPr>
              <a:t>Dec 13: Presentations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6CC1D8-D27B-47DD-8665-0725C6619C61}"/>
              </a:ext>
            </a:extLst>
          </p:cNvPr>
          <p:cNvSpPr/>
          <p:nvPr/>
        </p:nvSpPr>
        <p:spPr>
          <a:xfrm rot="10560000" flipH="1" flipV="1">
            <a:off x="5650676" y="2432905"/>
            <a:ext cx="502459" cy="2342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3CD-79EB-427E-9455-96C0B5E6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Difference between mid-term and final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296F-EEE7-4A04-8CCB-4A22C39C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Final exam has an in-class presentation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34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16481-00A8-4808-BACC-795DF5C4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Outline for this session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4109-BE19-4F7A-9AC8-49E2120F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Estimation for resources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Why does scaling matter?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Activity: Influencing data scientist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00"/>
              </a:highlight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73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D097-2D2C-474F-9921-D763602B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6" y="19259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Context for estimation mindset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35DB-A573-4D07-8B53-EB332119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51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Estimation is not about getting precise answers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Accuracy matters more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Documentation of process is vital; otherwise your work looks like a guess</a:t>
            </a:r>
          </a:p>
        </p:txBody>
      </p:sp>
      <p:pic>
        <p:nvPicPr>
          <p:cNvPr id="4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30EC686C-DE72-441B-AB32-DCCE629A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02" y="1126000"/>
            <a:ext cx="5388633" cy="56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7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67B1-3F3A-426A-89D8-B36A5CD5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Demo: </a:t>
            </a:r>
            <a:r>
              <a:rPr lang="en-US" dirty="0">
                <a:cs typeface="Calibri Light"/>
                <a:hlinkClick r:id="rId2"/>
              </a:rPr>
              <a:t>Fermi estimates</a:t>
            </a:r>
            <a:endParaRPr lang="en-US" dirty="0">
              <a:hlinkClick r:id="rId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5349-460C-4F05-9E5E-B8461C0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494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quantitative guesses based on experience</a:t>
            </a:r>
          </a:p>
          <a:p>
            <a:r>
              <a:rPr lang="en-US" dirty="0">
                <a:cs typeface="Calibri"/>
              </a:rPr>
              <a:t>Build a story that is relevant to the situation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Vote to select one of the following for Ben to walk through on the board: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people could you fit into this classroom?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long would it take to count to one million?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hours will you sleep in a lifetime?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balloons would it take to cover the grounds of UMBC?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5EB40-BF4B-4756-9467-571004B880EC}"/>
              </a:ext>
            </a:extLst>
          </p:cNvPr>
          <p:cNvSpPr txBox="1"/>
          <p:nvPr/>
        </p:nvSpPr>
        <p:spPr>
          <a:xfrm>
            <a:off x="5788325" y="6083060"/>
            <a:ext cx="642380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This</a:t>
            </a:r>
            <a:r>
              <a:rPr lang="en-US" sz="2400" dirty="0">
                <a:cs typeface="Calibri"/>
              </a:rPr>
              <a:t> skill is generic (used outside of  data science)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1D885-2A3F-4412-8827-00E06814600E}"/>
              </a:ext>
            </a:extLst>
          </p:cNvPr>
          <p:cNvSpPr txBox="1"/>
          <p:nvPr/>
        </p:nvSpPr>
        <p:spPr>
          <a:xfrm>
            <a:off x="-115712" y="18062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Watch</a:t>
            </a:r>
            <a:r>
              <a:rPr lang="en-US" dirty="0"/>
              <a:t> /</a:t>
            </a:r>
            <a:r>
              <a:rPr lang="en-US" dirty="0">
                <a:cs typeface="Calibri"/>
              </a:rPr>
              <a:t> Do / Teach</a:t>
            </a:r>
          </a:p>
        </p:txBody>
      </p:sp>
    </p:spTree>
    <p:extLst>
      <p:ext uri="{BB962C8B-B14F-4D97-AF65-F5344CB8AC3E}">
        <p14:creationId xmlns:p14="http://schemas.microsoft.com/office/powerpoint/2010/main" val="214314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67B1-3F3A-426A-89D8-B36A5CD5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Make a Fermi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5349-460C-4F05-9E5E-B8461C0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494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quantitative guesses based on experience</a:t>
            </a:r>
          </a:p>
          <a:p>
            <a:r>
              <a:rPr lang="en-US" dirty="0">
                <a:cs typeface="Calibri"/>
              </a:rPr>
              <a:t>Build a story that is relevant to the situation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Form a team of three people by counting off: 1, 2, 3, 4, 5, 1, 2, 3, ...</a:t>
            </a:r>
          </a:p>
          <a:p>
            <a:pPr>
              <a:buNone/>
            </a:pPr>
            <a:r>
              <a:rPr lang="en-US" dirty="0">
                <a:cs typeface="Calibri"/>
              </a:rPr>
              <a:t>Your group will be assigned one of the three questions by Ben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people could you fit into this classroom?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long would it take to count to one million?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hours will you sleep in a lifetime?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balloons would it take to cover the grounds of UMBC?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5EB40-BF4B-4756-9467-571004B880EC}"/>
              </a:ext>
            </a:extLst>
          </p:cNvPr>
          <p:cNvSpPr txBox="1"/>
          <p:nvPr/>
        </p:nvSpPr>
        <p:spPr>
          <a:xfrm>
            <a:off x="5788325" y="6083060"/>
            <a:ext cx="642380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This</a:t>
            </a:r>
            <a:r>
              <a:rPr lang="en-US" sz="2400" dirty="0">
                <a:cs typeface="Calibri"/>
              </a:rPr>
              <a:t> skill is generic (used outside of  data science)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566FF-B45A-46A1-9D3F-9D78E2D4A65F}"/>
              </a:ext>
            </a:extLst>
          </p:cNvPr>
          <p:cNvSpPr txBox="1"/>
          <p:nvPr/>
        </p:nvSpPr>
        <p:spPr>
          <a:xfrm>
            <a:off x="-115712" y="18062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Watch /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highlight>
                  <a:srgbClr val="FFFF00"/>
                </a:highlight>
                <a:cs typeface="Calibri"/>
              </a:rPr>
              <a:t>Do </a:t>
            </a:r>
            <a:r>
              <a:rPr lang="en-US" dirty="0">
                <a:cs typeface="Calibri"/>
              </a:rPr>
              <a:t>/ Teach</a:t>
            </a:r>
          </a:p>
        </p:txBody>
      </p:sp>
    </p:spTree>
    <p:extLst>
      <p:ext uri="{BB962C8B-B14F-4D97-AF65-F5344CB8AC3E}">
        <p14:creationId xmlns:p14="http://schemas.microsoft.com/office/powerpoint/2010/main" val="334709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67B1-3F3A-426A-89D8-B36A5CD5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Teach your Fermi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5349-460C-4F05-9E5E-B8461C0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494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 quantitative guesses based on experience</a:t>
            </a:r>
          </a:p>
          <a:p>
            <a:r>
              <a:rPr lang="en-US" dirty="0">
                <a:cs typeface="Calibri"/>
              </a:rPr>
              <a:t>Build a story that is relevant to the situation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  <a:cs typeface="Calibri"/>
              </a:rPr>
              <a:t>Find a partner who worked on a different problem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people could you fit into this classroom?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long would it take to count to one million?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hours will you sleep in a lifetime?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many balloons would it take to cover the grounds of UMBC?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5EB40-BF4B-4756-9467-571004B880EC}"/>
              </a:ext>
            </a:extLst>
          </p:cNvPr>
          <p:cNvSpPr txBox="1"/>
          <p:nvPr/>
        </p:nvSpPr>
        <p:spPr>
          <a:xfrm>
            <a:off x="5788325" y="6083060"/>
            <a:ext cx="642380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This</a:t>
            </a:r>
            <a:r>
              <a:rPr lang="en-US" sz="2400" dirty="0">
                <a:cs typeface="Calibri"/>
              </a:rPr>
              <a:t> skill is generic (used outside of  data science)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566FF-B45A-46A1-9D3F-9D78E2D4A65F}"/>
              </a:ext>
            </a:extLst>
          </p:cNvPr>
          <p:cNvSpPr txBox="1"/>
          <p:nvPr/>
        </p:nvSpPr>
        <p:spPr>
          <a:xfrm>
            <a:off x="-115712" y="18062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Watch /</a:t>
            </a:r>
            <a:r>
              <a:rPr lang="en-US" dirty="0">
                <a:cs typeface="Calibri"/>
              </a:rPr>
              <a:t> Do / </a:t>
            </a:r>
            <a:r>
              <a:rPr lang="en-US" dirty="0">
                <a:highlight>
                  <a:srgbClr val="FFFF00"/>
                </a:highlight>
                <a:cs typeface="Calibri"/>
              </a:rPr>
              <a:t>Teach</a:t>
            </a:r>
          </a:p>
        </p:txBody>
      </p:sp>
    </p:spTree>
    <p:extLst>
      <p:ext uri="{BB962C8B-B14F-4D97-AF65-F5344CB8AC3E}">
        <p14:creationId xmlns:p14="http://schemas.microsoft.com/office/powerpoint/2010/main" val="179217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4304-244D-4553-B940-107A0052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 of SODOTO / learn do teach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7180-530C-494B-9D09-2F20BADE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https://www.ncbi.nlm.nih.gov/pmc/articles/PMC4785880/</a:t>
            </a:r>
          </a:p>
        </p:txBody>
      </p:sp>
    </p:spTree>
    <p:extLst>
      <p:ext uri="{BB962C8B-B14F-4D97-AF65-F5344CB8AC3E}">
        <p14:creationId xmlns:p14="http://schemas.microsoft.com/office/powerpoint/2010/main" val="341966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1728-6248-412F-AEBD-260564B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Estimation of time, compute, storage</a:t>
            </a:r>
          </a:p>
        </p:txBody>
      </p:sp>
      <p:pic>
        <p:nvPicPr>
          <p:cNvPr id="4" name="Picture 4" descr="A picture containing text, grass&#10;&#10;Description generated with high confidence">
            <a:extLst>
              <a:ext uri="{FF2B5EF4-FFF2-40B4-BE49-F238E27FC236}">
                <a16:creationId xmlns:a16="http://schemas.microsoft.com/office/drawing/2014/main" id="{CC503E28-2579-4F1C-81A3-83A45CA3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577472"/>
            <a:ext cx="10679500" cy="475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29" y="1122363"/>
            <a:ext cx="11832565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Scaling, </a:t>
            </a:r>
            <a:r>
              <a:rPr lang="en-US" sz="6700" dirty="0">
                <a:cs typeface="Calibri Light"/>
              </a:rPr>
              <a:t>estimation, and transitions </a:t>
            </a:r>
            <a:br>
              <a:rPr lang="en-US" sz="6700" dirty="0">
                <a:ea typeface="+mj-lt"/>
                <a:cs typeface="+mj-lt"/>
              </a:rPr>
            </a:br>
            <a:r>
              <a:rPr lang="en-US" sz="6700" dirty="0">
                <a:ea typeface="+mj-lt"/>
                <a:cs typeface="+mj-lt"/>
              </a:rPr>
              <a:t>Data 601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9 out of 10 Data Scientists agree: you need more than 10 samples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Nov 1,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1728-6248-412F-AEBD-260564B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Estimation of time, compute,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1282-8940-4466-8D40-A81015BF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cs typeface="Calibri"/>
              </a:rPr>
              <a:t>For any given problem in data science, </a:t>
            </a:r>
            <a:endParaRPr lang="en-US"/>
          </a:p>
          <a:p>
            <a:pPr marL="0" indent="0">
              <a:buNone/>
            </a:pPr>
            <a:r>
              <a:rPr lang="en-US" sz="2600" dirty="0">
                <a:cs typeface="Calibri"/>
              </a:rPr>
              <a:t>estimating time, compute, and storage will be vital. </a:t>
            </a:r>
          </a:p>
          <a:p>
            <a:endParaRPr lang="en-US" sz="2600" dirty="0">
              <a:cs typeface="Calibri"/>
            </a:endParaRPr>
          </a:p>
          <a:p>
            <a:r>
              <a:rPr lang="en-US" sz="2600" dirty="0">
                <a:cs typeface="Calibri"/>
              </a:rPr>
              <a:t>How long will it take to develop an analytic? (</a:t>
            </a:r>
            <a:r>
              <a:rPr lang="en-US" sz="2600" dirty="0">
                <a:cs typeface="Calibri"/>
                <a:hlinkClick r:id="rId2"/>
              </a:rPr>
              <a:t>people time</a:t>
            </a:r>
            <a:r>
              <a:rPr lang="en-US" sz="2600" dirty="0">
                <a:cs typeface="Calibri"/>
              </a:rPr>
              <a:t>)</a:t>
            </a:r>
          </a:p>
          <a:p>
            <a:r>
              <a:rPr lang="en-US" sz="2600" dirty="0">
                <a:cs typeface="Calibri"/>
              </a:rPr>
              <a:t>How long will it take to run an analytic? (compute cycles)</a:t>
            </a:r>
          </a:p>
          <a:p>
            <a:pPr lvl="1"/>
            <a:r>
              <a:rPr lang="en-US" sz="2600" dirty="0">
                <a:cs typeface="Calibri"/>
              </a:rPr>
              <a:t>"wall clock" time depends on which computer you're using</a:t>
            </a:r>
          </a:p>
          <a:p>
            <a:r>
              <a:rPr lang="en-US" sz="2600" dirty="0">
                <a:cs typeface="Calibri"/>
              </a:rPr>
              <a:t>How much output will an analytic generate? (storage)</a:t>
            </a:r>
          </a:p>
          <a:p>
            <a:endParaRPr lang="en-US" sz="2600" dirty="0">
              <a:cs typeface="Calibri"/>
            </a:endParaRPr>
          </a:p>
          <a:p>
            <a:pPr marL="0" indent="0">
              <a:buNone/>
            </a:pPr>
            <a:r>
              <a:rPr lang="en-US" sz="2600" dirty="0">
                <a:cs typeface="Calibri"/>
              </a:rPr>
              <a:t>These estimates are iterative and improve with exposure.</a:t>
            </a:r>
          </a:p>
        </p:txBody>
      </p:sp>
    </p:spTree>
    <p:extLst>
      <p:ext uri="{BB962C8B-B14F-4D97-AF65-F5344CB8AC3E}">
        <p14:creationId xmlns:p14="http://schemas.microsoft.com/office/powerpoint/2010/main" val="226140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7FB8-2052-4940-992C-63246376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When to exploit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F96E-98F5-4E4C-B8AD-0BB78351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the data is accessible, use that.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Then role of estimation is to provide a sanity check</a:t>
            </a:r>
          </a:p>
          <a:p>
            <a:pPr lvl="1"/>
            <a:r>
              <a:rPr lang="en-US" sz="2800" dirty="0">
                <a:cs typeface="Calibri"/>
              </a:rPr>
              <a:t>Is the delivered data realistic?</a:t>
            </a:r>
          </a:p>
          <a:p>
            <a:pPr lvl="1"/>
            <a:r>
              <a:rPr lang="en-US" sz="2800" dirty="0">
                <a:cs typeface="Calibri"/>
              </a:rPr>
              <a:t>Is this how much data I should expect to get?</a:t>
            </a:r>
          </a:p>
          <a:p>
            <a:pPr lvl="1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6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12C4-C1D6-41E1-A4B8-4BDACA63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Estimating absolute cost 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of storage and compute is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20CE-5703-45B0-9555-87C7136A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When absolute estimates are challenging,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Determine whether relative estimates would be meaningful</a:t>
            </a:r>
          </a:p>
        </p:txBody>
      </p:sp>
    </p:spTree>
    <p:extLst>
      <p:ext uri="{BB962C8B-B14F-4D97-AF65-F5344CB8AC3E}">
        <p14:creationId xmlns:p14="http://schemas.microsoft.com/office/powerpoint/2010/main" val="119722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A7DC-FF19-4F9B-B291-E5302C9A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Price estimates varied wildly 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F1163E-5FB3-4E07-B89D-5B394C83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6190"/>
              </p:ext>
            </p:extLst>
          </p:nvPr>
        </p:nvGraphicFramePr>
        <p:xfrm>
          <a:off x="6397925" y="2444150"/>
          <a:ext cx="328107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54">
                  <a:extLst>
                    <a:ext uri="{9D8B030D-6E8A-4147-A177-3AD203B41FA5}">
                      <a16:colId xmlns:a16="http://schemas.microsoft.com/office/drawing/2014/main" val="3594034662"/>
                    </a:ext>
                  </a:extLst>
                </a:gridCol>
                <a:gridCol w="1764219">
                  <a:extLst>
                    <a:ext uri="{9D8B030D-6E8A-4147-A177-3AD203B41FA5}">
                      <a16:colId xmlns:a16="http://schemas.microsoft.com/office/drawing/2014/main" val="424573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Cost [$/year]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75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27600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8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959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45600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27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28262.6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01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561.6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28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067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B613A7-123A-4951-8490-534009ECC251}"/>
              </a:ext>
            </a:extLst>
          </p:cNvPr>
          <p:cNvSpPr txBox="1"/>
          <p:nvPr/>
        </p:nvSpPr>
        <p:spPr>
          <a:xfrm>
            <a:off x="6420928" y="1856116"/>
            <a:ext cx="372086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Storage: 100</a:t>
            </a:r>
            <a:r>
              <a:rPr lang="en-US" sz="2400">
                <a:cs typeface="Calibri"/>
              </a:rPr>
              <a:t> TB for 1 year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7091EE-16A1-40B9-9B8C-8FCB0E10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85971"/>
              </p:ext>
            </p:extLst>
          </p:nvPr>
        </p:nvGraphicFramePr>
        <p:xfrm>
          <a:off x="1322717" y="2403606"/>
          <a:ext cx="328369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845">
                  <a:extLst>
                    <a:ext uri="{9D8B030D-6E8A-4147-A177-3AD203B41FA5}">
                      <a16:colId xmlns:a16="http://schemas.microsoft.com/office/drawing/2014/main" val="2445963068"/>
                    </a:ext>
                  </a:extLst>
                </a:gridCol>
                <a:gridCol w="1641845">
                  <a:extLst>
                    <a:ext uri="{9D8B030D-6E8A-4147-A177-3AD203B41FA5}">
                      <a16:colId xmlns:a16="http://schemas.microsoft.com/office/drawing/2014/main" val="217835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Cost [$/year]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76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71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968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194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282.62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583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54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60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B3FB39-BE9E-464C-96FF-01ACAF06DE02}"/>
              </a:ext>
            </a:extLst>
          </p:cNvPr>
          <p:cNvSpPr txBox="1"/>
          <p:nvPr/>
        </p:nvSpPr>
        <p:spPr>
          <a:xfrm>
            <a:off x="1130060" y="1856115"/>
            <a:ext cx="333267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Storage: 1</a:t>
            </a:r>
            <a:r>
              <a:rPr lang="en-US" sz="2400">
                <a:cs typeface="Calibri"/>
              </a:rPr>
              <a:t> TB for 1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43E40-BB1B-4E06-96D7-6110A0B57FCA}"/>
              </a:ext>
            </a:extLst>
          </p:cNvPr>
          <p:cNvSpPr txBox="1"/>
          <p:nvPr/>
        </p:nvSpPr>
        <p:spPr>
          <a:xfrm>
            <a:off x="1417607" y="6212457"/>
            <a:ext cx="978810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This variance is why</a:t>
            </a:r>
            <a:r>
              <a:rPr lang="en-US" sz="2400" dirty="0">
                <a:cs typeface="Calibri"/>
              </a:rPr>
              <a:t> I requested the source 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2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7EC5-E19A-4473-BB70-A2456917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Prices for data movement in/out of cloud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CD9B3F-E776-48D2-8EE8-B299ECAFD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56300"/>
              </p:ext>
            </p:extLst>
          </p:nvPr>
        </p:nvGraphicFramePr>
        <p:xfrm>
          <a:off x="2142226" y="2672751"/>
          <a:ext cx="28155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90">
                  <a:extLst>
                    <a:ext uri="{9D8B030D-6E8A-4147-A177-3AD203B41FA5}">
                      <a16:colId xmlns:a16="http://schemas.microsoft.com/office/drawing/2014/main" val="492276355"/>
                    </a:ext>
                  </a:extLst>
                </a:gridCol>
                <a:gridCol w="1407790">
                  <a:extLst>
                    <a:ext uri="{9D8B030D-6E8A-4147-A177-3AD203B41FA5}">
                      <a16:colId xmlns:a16="http://schemas.microsoft.com/office/drawing/2014/main" val="2316258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 [$]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44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83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53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564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239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D9BC32-9E4E-4A2E-8F3F-F0CFE986B3D0}"/>
              </a:ext>
            </a:extLst>
          </p:cNvPr>
          <p:cNvSpPr txBox="1"/>
          <p:nvPr/>
        </p:nvSpPr>
        <p:spPr>
          <a:xfrm>
            <a:off x="2136475" y="214366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10 TB</a:t>
            </a:r>
            <a:r>
              <a:rPr lang="en-US" sz="2400" dirty="0">
                <a:cs typeface="Calibri"/>
              </a:rPr>
              <a:t> to the cloud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5DDC77-FDF3-4E56-83BF-D2A0E701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59168"/>
              </p:ext>
            </p:extLst>
          </p:nvPr>
        </p:nvGraphicFramePr>
        <p:xfrm>
          <a:off x="6124754" y="2875472"/>
          <a:ext cx="31861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063">
                  <a:extLst>
                    <a:ext uri="{9D8B030D-6E8A-4147-A177-3AD203B41FA5}">
                      <a16:colId xmlns:a16="http://schemas.microsoft.com/office/drawing/2014/main" val="489893612"/>
                    </a:ext>
                  </a:extLst>
                </a:gridCol>
                <a:gridCol w="1593063">
                  <a:extLst>
                    <a:ext uri="{9D8B030D-6E8A-4147-A177-3AD203B41FA5}">
                      <a16:colId xmlns:a16="http://schemas.microsoft.com/office/drawing/2014/main" val="3309294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 [$]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07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62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2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870.6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552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6C640BA-C212-4736-89B7-196DC3D6560F}"/>
              </a:ext>
            </a:extLst>
          </p:cNvPr>
          <p:cNvSpPr txBox="1"/>
          <p:nvPr/>
        </p:nvSpPr>
        <p:spPr>
          <a:xfrm>
            <a:off x="6248399" y="2330569"/>
            <a:ext cx="459787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10 TB</a:t>
            </a:r>
            <a:r>
              <a:rPr lang="en-US" sz="2400" dirty="0">
                <a:cs typeface="Calibri"/>
              </a:rPr>
              <a:t> downloaded from the cloud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D2C1D-FA61-428F-94E1-8C2675512EC2}"/>
              </a:ext>
            </a:extLst>
          </p:cNvPr>
          <p:cNvSpPr txBox="1"/>
          <p:nvPr/>
        </p:nvSpPr>
        <p:spPr>
          <a:xfrm>
            <a:off x="1417607" y="6097438"/>
            <a:ext cx="978810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I will</a:t>
            </a:r>
            <a:r>
              <a:rPr lang="en-US" sz="2400" dirty="0">
                <a:cs typeface="Calibri"/>
              </a:rPr>
              <a:t> be aggregating the results of your research for use in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148706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CDCC-86CE-470E-A3BA-C46C329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would cloud service providers incentivize data science and machine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F0B5-717A-4993-8043-3E77D994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2" y="1825625"/>
            <a:ext cx="118814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Commerical providers provide lots of tools,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many of them free (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 TensorFlow):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https://cloud.google.com/data-science/</a:t>
            </a:r>
          </a:p>
          <a:p>
            <a:r>
              <a:rPr lang="en-US" dirty="0">
                <a:cs typeface="Calibri"/>
                <a:hlinkClick r:id="rId3"/>
              </a:rPr>
              <a:t>https://cloud.google.com/datalab/</a:t>
            </a:r>
          </a:p>
          <a:p>
            <a:r>
              <a:rPr lang="en-US" dirty="0">
                <a:cs typeface="Calibri"/>
                <a:hlinkClick r:id="rId4"/>
              </a:rPr>
              <a:t>https://ai.google/education</a:t>
            </a:r>
          </a:p>
          <a:p>
            <a:r>
              <a:rPr lang="en-US" dirty="0">
                <a:cs typeface="Calibri"/>
                <a:hlinkClick r:id="rId5"/>
              </a:rPr>
              <a:t>https://cloud.google.com/training/data-ml</a:t>
            </a:r>
          </a:p>
        </p:txBody>
      </p:sp>
    </p:spTree>
    <p:extLst>
      <p:ext uri="{BB962C8B-B14F-4D97-AF65-F5344CB8AC3E}">
        <p14:creationId xmlns:p14="http://schemas.microsoft.com/office/powerpoint/2010/main" val="72368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16481-00A8-4808-BACC-795DF5C4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Outline for this session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4109-BE19-4F7A-9AC8-49E2120F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Estimation for resources</a:t>
            </a:r>
            <a:endParaRPr lang="en-US" sz="2400" strike="sngStrike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Why does scaling matter?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Activity: Influencing data scientist</a:t>
            </a: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49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9CC3-549B-4E43-AB5E-5DCF046E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6" y="-13808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Standard definition and features of Big Data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38048E-B0D9-477B-8EC9-5585A543F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508" y="934230"/>
            <a:ext cx="9225249" cy="5674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A86A0-3137-4061-9F1B-B3240D112393}"/>
              </a:ext>
            </a:extLst>
          </p:cNvPr>
          <p:cNvSpPr txBox="1"/>
          <p:nvPr/>
        </p:nvSpPr>
        <p:spPr>
          <a:xfrm>
            <a:off x="5759571" y="6428117"/>
            <a:ext cx="686950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https://www.ibmbigdatahub.com/infographic/four-vs-big-data</a:t>
            </a:r>
          </a:p>
        </p:txBody>
      </p:sp>
    </p:spTree>
    <p:extLst>
      <p:ext uri="{BB962C8B-B14F-4D97-AF65-F5344CB8AC3E}">
        <p14:creationId xmlns:p14="http://schemas.microsoft.com/office/powerpoint/2010/main" val="328398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BEA3-4FE6-454A-ABAF-F5A788CB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My definition of "Big Data"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FC10-8BE4-4C1E-BEE1-0D43B719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More data than you're used to handling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size is relative to what you have experience with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25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E48F-E469-4911-95B0-8310C57C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Naïve expectation for scaling 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48EA24-F48E-4982-8808-DEBAD04BC8CB}"/>
              </a:ext>
            </a:extLst>
          </p:cNvPr>
          <p:cNvCxnSpPr/>
          <p:nvPr/>
        </p:nvCxnSpPr>
        <p:spPr>
          <a:xfrm flipV="1">
            <a:off x="3186545" y="1911928"/>
            <a:ext cx="41564" cy="3796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61EDB2-5C89-49A2-94D6-E5F24A7E8C07}"/>
              </a:ext>
            </a:extLst>
          </p:cNvPr>
          <p:cNvCxnSpPr>
            <a:cxnSpLocks/>
          </p:cNvCxnSpPr>
          <p:nvPr/>
        </p:nvCxnSpPr>
        <p:spPr>
          <a:xfrm flipV="1">
            <a:off x="3200166" y="2522286"/>
            <a:ext cx="5001490" cy="297872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C4ADE-E0D3-4B20-94E0-CA2F15409655}"/>
              </a:ext>
            </a:extLst>
          </p:cNvPr>
          <p:cNvCxnSpPr>
            <a:cxnSpLocks/>
          </p:cNvCxnSpPr>
          <p:nvPr/>
        </p:nvCxnSpPr>
        <p:spPr>
          <a:xfrm>
            <a:off x="2964639" y="5528723"/>
            <a:ext cx="5735781" cy="554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2D7C8-7992-4851-9A95-BEA94965C683}"/>
              </a:ext>
            </a:extLst>
          </p:cNvPr>
          <p:cNvSpPr txBox="1"/>
          <p:nvPr/>
        </p:nvSpPr>
        <p:spPr>
          <a:xfrm>
            <a:off x="1122218" y="19742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$$$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F17D2-AA29-4522-97F5-DAACB92E5DA8}"/>
              </a:ext>
            </a:extLst>
          </p:cNvPr>
          <p:cNvSpPr txBox="1"/>
          <p:nvPr/>
        </p:nvSpPr>
        <p:spPr>
          <a:xfrm>
            <a:off x="4114799" y="571500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size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AE089-BE45-485F-A492-0BF1B44A0392}"/>
              </a:ext>
            </a:extLst>
          </p:cNvPr>
          <p:cNvSpPr txBox="1"/>
          <p:nvPr/>
        </p:nvSpPr>
        <p:spPr>
          <a:xfrm>
            <a:off x="2092035" y="5714999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/>
              <a:t>small</a:t>
            </a:r>
            <a:endParaRPr lang="en-US" i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7A807-7081-450D-AA5E-A2D8EEF2F47A}"/>
              </a:ext>
            </a:extLst>
          </p:cNvPr>
          <p:cNvSpPr txBox="1"/>
          <p:nvPr/>
        </p:nvSpPr>
        <p:spPr>
          <a:xfrm>
            <a:off x="6733308" y="5714998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/>
              <a:t>big</a:t>
            </a:r>
            <a:endParaRPr lang="en-US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0AE62-AF6C-4E36-9229-2609B17D6A79}"/>
              </a:ext>
            </a:extLst>
          </p:cNvPr>
          <p:cNvSpPr txBox="1"/>
          <p:nvPr/>
        </p:nvSpPr>
        <p:spPr>
          <a:xfrm>
            <a:off x="1274617" y="4814455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$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9624F-D5CA-49AC-A225-CFCD65A5D4B0}"/>
              </a:ext>
            </a:extLst>
          </p:cNvPr>
          <p:cNvSpPr txBox="1"/>
          <p:nvPr/>
        </p:nvSpPr>
        <p:spPr>
          <a:xfrm>
            <a:off x="1177635" y="3235036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cost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1EAC-A56B-4D42-AA0E-8302FB2FFBC8}"/>
              </a:ext>
            </a:extLst>
          </p:cNvPr>
          <p:cNvSpPr>
            <a:spLocks noGrp="1"/>
          </p:cNvSpPr>
          <p:nvPr/>
        </p:nvSpPr>
        <p:spPr>
          <a:xfrm>
            <a:off x="839788" y="135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>
                <a:cs typeface="Calibri Light"/>
              </a:rPr>
              <a:t>Course schedule and outline (scope)</a:t>
            </a:r>
            <a:endParaRPr lang="en-US" sz="4400">
              <a:cs typeface="Calibri"/>
            </a:endParaRPr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4AB9B4C0-D80C-4ED6-8606-6B458FDA9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4" y="1715399"/>
            <a:ext cx="422156" cy="404364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496130A6-D9BD-423B-8716-CF58E364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1" y="2322840"/>
            <a:ext cx="454506" cy="4331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9E1ABAF-117A-4E64-BAAD-D3B62ECF4678}"/>
              </a:ext>
            </a:extLst>
          </p:cNvPr>
          <p:cNvSpPr/>
          <p:nvPr/>
        </p:nvSpPr>
        <p:spPr>
          <a:xfrm rot="10560000" flipH="1" flipV="1">
            <a:off x="5736940" y="2274754"/>
            <a:ext cx="502459" cy="2342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A0678753-F3C7-4C99-87DD-20F83EB3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0" y="2969821"/>
            <a:ext cx="454506" cy="433119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090F5D48-0B67-401A-B2AF-42CE5F38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8" y="3631180"/>
            <a:ext cx="454506" cy="433119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0C08DA1-AF5D-4335-95D4-F11853F8E213}"/>
              </a:ext>
            </a:extLst>
          </p:cNvPr>
          <p:cNvSpPr>
            <a:spLocks noGrp="1"/>
          </p:cNvSpPr>
          <p:nvPr/>
        </p:nvSpPr>
        <p:spPr>
          <a:xfrm>
            <a:off x="6244087" y="1340510"/>
            <a:ext cx="5183188" cy="5268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Oct 25: Automation, Reports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1: Scaling up, Estimation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8: Elasticity, Cost/benefit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15:Property graphs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Nov 22: No class (Thanksgiving)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Nov 29: Docker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Dec 6: Ethics and Legality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cs typeface="Calibri"/>
              </a:rPr>
              <a:t>Dec 13: Presentations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C1E24F-3EFD-4949-B83E-92471DBFED15}"/>
              </a:ext>
            </a:extLst>
          </p:cNvPr>
          <p:cNvSpPr>
            <a:spLocks noGrp="1"/>
          </p:cNvSpPr>
          <p:nvPr/>
        </p:nvSpPr>
        <p:spPr>
          <a:xfrm>
            <a:off x="839788" y="1570547"/>
            <a:ext cx="5157787" cy="5151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Aug 30: Overview Data Science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Sept 6: Python in </a:t>
            </a:r>
            <a:r>
              <a:rPr lang="en-US" sz="2800" err="1">
                <a:cs typeface="Calibri"/>
              </a:rPr>
              <a:t>Jupyter</a:t>
            </a:r>
            <a:endParaRPr lang="en-US" sz="28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Sept 13: Math (stats)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Sept 20: Regression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Sept 27: Clustering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Oct 4: Getting data</a:t>
            </a: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Oct 11: </a:t>
            </a:r>
            <a:r>
              <a:rPr lang="en-US" sz="2800" i="1">
                <a:cs typeface="Calibri"/>
              </a:rPr>
              <a:t>Substitute's choice</a:t>
            </a:r>
            <a:endParaRPr lang="en-US" sz="28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>
                <a:cs typeface="Calibri"/>
              </a:rPr>
              <a:t>Oct 18: Data cleanup</a:t>
            </a: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719A1D6E-1E75-4A8B-988C-0AD050DF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2" y="4249406"/>
            <a:ext cx="454506" cy="433119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E37208F8-51A7-4DE9-B638-50110E13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4" y="4968273"/>
            <a:ext cx="454506" cy="433119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1F165C6-318B-4A0C-A537-FCED6BE1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1" y="5557744"/>
            <a:ext cx="454506" cy="433119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92165E85-197F-43B1-9039-FEF57958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1" y="6175970"/>
            <a:ext cx="454506" cy="433119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85448F8D-0337-4951-AE3E-3D7A3A34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700" y="1521435"/>
            <a:ext cx="422156" cy="4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9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6D78-7C73-4B7B-BD66-202F941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Twice the data does not mean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twice the storage or twice the cost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273A-0A7F-4BE9-B3B5-8116EE38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Suppose I start with 10MB of data</a:t>
            </a:r>
          </a:p>
          <a:p>
            <a:r>
              <a:rPr lang="en-US" dirty="0">
                <a:cs typeface="Calibri"/>
              </a:rPr>
              <a:t>Then my data set doubles in size to 20MB</a:t>
            </a:r>
          </a:p>
          <a:p>
            <a:r>
              <a:rPr lang="en-US" dirty="0">
                <a:cs typeface="Calibri"/>
              </a:rPr>
              <a:t>If my hard drive has 200 GB of capacity,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 no additional storage is needed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Suppose I start with 8TB of data</a:t>
            </a:r>
          </a:p>
          <a:p>
            <a:r>
              <a:rPr lang="en-US" dirty="0">
                <a:cs typeface="Calibri"/>
              </a:rPr>
              <a:t>Then my data set doubles to 16TB</a:t>
            </a:r>
          </a:p>
          <a:p>
            <a:r>
              <a:rPr lang="en-US" dirty="0">
                <a:cs typeface="Calibri"/>
                <a:hlinkClick r:id="rId2"/>
              </a:rPr>
              <a:t>(Amazon currently sells a 12TB drive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 need to buy additional 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216428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E48F-E469-4911-95B0-8310C57C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818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actual scaling of hardware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48EA24-F48E-4982-8808-DEBAD04BC8CB}"/>
              </a:ext>
            </a:extLst>
          </p:cNvPr>
          <p:cNvCxnSpPr/>
          <p:nvPr/>
        </p:nvCxnSpPr>
        <p:spPr>
          <a:xfrm flipV="1">
            <a:off x="3186545" y="1911928"/>
            <a:ext cx="41564" cy="37961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C4ADE-E0D3-4B20-94E0-CA2F15409655}"/>
              </a:ext>
            </a:extLst>
          </p:cNvPr>
          <p:cNvCxnSpPr>
            <a:cxnSpLocks/>
          </p:cNvCxnSpPr>
          <p:nvPr/>
        </p:nvCxnSpPr>
        <p:spPr>
          <a:xfrm>
            <a:off x="2964639" y="5528723"/>
            <a:ext cx="5735781" cy="554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2D7C8-7992-4851-9A95-BEA94965C683}"/>
              </a:ext>
            </a:extLst>
          </p:cNvPr>
          <p:cNvSpPr txBox="1"/>
          <p:nvPr/>
        </p:nvSpPr>
        <p:spPr>
          <a:xfrm>
            <a:off x="1122218" y="19742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$$$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F17D2-AA29-4522-97F5-DAACB92E5DA8}"/>
              </a:ext>
            </a:extLst>
          </p:cNvPr>
          <p:cNvSpPr txBox="1"/>
          <p:nvPr/>
        </p:nvSpPr>
        <p:spPr>
          <a:xfrm>
            <a:off x="4114799" y="571500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size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AE089-BE45-485F-A492-0BF1B44A0392}"/>
              </a:ext>
            </a:extLst>
          </p:cNvPr>
          <p:cNvSpPr txBox="1"/>
          <p:nvPr/>
        </p:nvSpPr>
        <p:spPr>
          <a:xfrm>
            <a:off x="2092035" y="5714999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/>
              <a:t>small</a:t>
            </a:r>
            <a:endParaRPr lang="en-US" i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7A807-7081-450D-AA5E-A2D8EEF2F47A}"/>
              </a:ext>
            </a:extLst>
          </p:cNvPr>
          <p:cNvSpPr txBox="1"/>
          <p:nvPr/>
        </p:nvSpPr>
        <p:spPr>
          <a:xfrm>
            <a:off x="6733308" y="5714998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/>
              <a:t>big</a:t>
            </a:r>
            <a:endParaRPr lang="en-US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0AE62-AF6C-4E36-9229-2609B17D6A79}"/>
              </a:ext>
            </a:extLst>
          </p:cNvPr>
          <p:cNvSpPr txBox="1"/>
          <p:nvPr/>
        </p:nvSpPr>
        <p:spPr>
          <a:xfrm>
            <a:off x="1274617" y="4814455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$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9624F-D5CA-49AC-A225-CFCD65A5D4B0}"/>
              </a:ext>
            </a:extLst>
          </p:cNvPr>
          <p:cNvSpPr txBox="1"/>
          <p:nvPr/>
        </p:nvSpPr>
        <p:spPr>
          <a:xfrm>
            <a:off x="1177635" y="3235036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cost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E992E0-D7E4-4F7D-9737-EA3AC345F500}"/>
              </a:ext>
            </a:extLst>
          </p:cNvPr>
          <p:cNvCxnSpPr/>
          <p:nvPr/>
        </p:nvCxnSpPr>
        <p:spPr>
          <a:xfrm>
            <a:off x="4682837" y="3948545"/>
            <a:ext cx="13855" cy="969818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08F36C-ABAC-4EA3-92F0-4F5C15962643}"/>
              </a:ext>
            </a:extLst>
          </p:cNvPr>
          <p:cNvCxnSpPr>
            <a:cxnSpLocks/>
          </p:cNvCxnSpPr>
          <p:nvPr/>
        </p:nvCxnSpPr>
        <p:spPr>
          <a:xfrm>
            <a:off x="4696690" y="3948544"/>
            <a:ext cx="1717964" cy="0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40BB1-4A5C-4EA3-9984-B8306D285984}"/>
              </a:ext>
            </a:extLst>
          </p:cNvPr>
          <p:cNvCxnSpPr>
            <a:cxnSpLocks/>
          </p:cNvCxnSpPr>
          <p:nvPr/>
        </p:nvCxnSpPr>
        <p:spPr>
          <a:xfrm>
            <a:off x="6386946" y="2992581"/>
            <a:ext cx="13855" cy="969818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830D7-4FF3-40E7-AED4-C24B7A0104FE}"/>
              </a:ext>
            </a:extLst>
          </p:cNvPr>
          <p:cNvCxnSpPr>
            <a:cxnSpLocks/>
          </p:cNvCxnSpPr>
          <p:nvPr/>
        </p:nvCxnSpPr>
        <p:spPr>
          <a:xfrm>
            <a:off x="6400799" y="2992580"/>
            <a:ext cx="1717964" cy="0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4BE34-8E4D-452C-A74A-F7CF8ED048CE}"/>
              </a:ext>
            </a:extLst>
          </p:cNvPr>
          <p:cNvCxnSpPr>
            <a:cxnSpLocks/>
          </p:cNvCxnSpPr>
          <p:nvPr/>
        </p:nvCxnSpPr>
        <p:spPr>
          <a:xfrm>
            <a:off x="3200399" y="4890653"/>
            <a:ext cx="1496291" cy="13855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1B2E-34A4-49E6-8E57-4DFBAE88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Transitions are not continuous: step 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1331-9962-427A-AE63-938180EF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Compute: number of processor cores is often powers of 2</a:t>
            </a:r>
            <a:endParaRPr lang="en-US" dirty="0"/>
          </a:p>
          <a:p>
            <a:r>
              <a:rPr lang="en-US" dirty="0">
                <a:cs typeface="Calibri"/>
              </a:rPr>
              <a:t>A processor with 7 cores is not commercially available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Memory: RAM is sold in multi-GB sticks, powers of 2</a:t>
            </a:r>
          </a:p>
          <a:p>
            <a:r>
              <a:rPr lang="en-US" dirty="0">
                <a:cs typeface="Calibri"/>
              </a:rPr>
              <a:t>13 GB of RAM isn't commercially available.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Storage: disk capacity is incremental (i.e. 1TB)</a:t>
            </a:r>
            <a:endParaRPr lang="en-US" dirty="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842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B596-306F-41B9-BD7C-9A84FCD3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Switching paradigms is costly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D3E2-ABC8-41E2-9C8A-7A590E3D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Algorithms</a:t>
            </a:r>
            <a:endParaRPr lang="en-US" dirty="0"/>
          </a:p>
          <a:p>
            <a:r>
              <a:rPr lang="en-US" dirty="0">
                <a:cs typeface="Calibri"/>
              </a:rPr>
              <a:t>Example: element-wise versus vectorized operations</a:t>
            </a:r>
            <a:endParaRPr lang="en-US" dirty="0"/>
          </a:p>
          <a:p>
            <a:r>
              <a:rPr lang="en-US" dirty="0">
                <a:cs typeface="Calibri"/>
              </a:rPr>
              <a:t>Choice selection is based on assumptions about </a:t>
            </a:r>
          </a:p>
          <a:p>
            <a:pPr lvl="1"/>
            <a:r>
              <a:rPr lang="en-US" dirty="0">
                <a:cs typeface="Calibri"/>
              </a:rPr>
              <a:t>data format</a:t>
            </a:r>
          </a:p>
          <a:p>
            <a:pPr lvl="1"/>
            <a:r>
              <a:rPr lang="en-US" dirty="0">
                <a:cs typeface="Calibri"/>
              </a:rPr>
              <a:t>efficient use of hardware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Language: switching from Python to C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Data format: switching from CSV to HDF5</a:t>
            </a:r>
          </a:p>
        </p:txBody>
      </p:sp>
    </p:spTree>
    <p:extLst>
      <p:ext uri="{BB962C8B-B14F-4D97-AF65-F5344CB8AC3E}">
        <p14:creationId xmlns:p14="http://schemas.microsoft.com/office/powerpoint/2010/main" val="4074841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A6FC-AF2E-4C88-A72A-AFD1D9CA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10"/>
            <a:ext cx="10515600" cy="205880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Why change: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Not all problems are small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Not all analytics are easy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AD40-FD9D-4401-B2A5-695D8D4D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134"/>
            <a:ext cx="10515600" cy="3531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Storage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capacity: GB to TB</a:t>
            </a:r>
          </a:p>
          <a:p>
            <a:pPr lvl="1"/>
            <a:r>
              <a:rPr lang="en-US" dirty="0">
                <a:cs typeface="Calibri"/>
              </a:rPr>
              <a:t>file I/O performance</a:t>
            </a:r>
          </a:p>
          <a:p>
            <a:r>
              <a:rPr lang="en-US" dirty="0">
                <a:cs typeface="Calibri"/>
              </a:rPr>
              <a:t>Compute capability: </a:t>
            </a:r>
          </a:p>
          <a:p>
            <a:pPr lvl="1"/>
            <a:r>
              <a:rPr lang="en-US" dirty="0">
                <a:cs typeface="Calibri"/>
              </a:rPr>
              <a:t>Cores</a:t>
            </a:r>
          </a:p>
          <a:p>
            <a:pPr lvl="1"/>
            <a:r>
              <a:rPr lang="en-US" dirty="0">
                <a:cs typeface="Calibri"/>
              </a:rPr>
              <a:t>RAM</a:t>
            </a:r>
            <a:endParaRPr lang="en-US" dirty="0"/>
          </a:p>
          <a:p>
            <a:r>
              <a:rPr lang="en-US" dirty="0">
                <a:cs typeface="Calibri"/>
              </a:rPr>
              <a:t>Which language is appropriate</a:t>
            </a:r>
          </a:p>
          <a:p>
            <a:pPr lvl="1"/>
            <a:r>
              <a:rPr lang="en-US" dirty="0">
                <a:cs typeface="Calibri"/>
              </a:rPr>
              <a:t>When to transition from Python to C to Assembly</a:t>
            </a:r>
          </a:p>
        </p:txBody>
      </p:sp>
    </p:spTree>
    <p:extLst>
      <p:ext uri="{BB962C8B-B14F-4D97-AF65-F5344CB8AC3E}">
        <p14:creationId xmlns:p14="http://schemas.microsoft.com/office/powerpoint/2010/main" val="376644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465D-D8BD-4269-9187-B873D1E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science skills vary with scale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679E-9989-49ED-BE12-6400394F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5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same problem applied to</a:t>
            </a: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one page of data</a:t>
            </a:r>
          </a:p>
          <a:p>
            <a:pPr marL="457200" indent="-457200"/>
            <a:r>
              <a:rPr lang="en-US" dirty="0">
                <a:cs typeface="Calibri"/>
              </a:rPr>
              <a:t>one Excel spreadsheet</a:t>
            </a:r>
          </a:p>
          <a:p>
            <a:pPr marL="457200" indent="-457200"/>
            <a:r>
              <a:rPr lang="en-US" dirty="0">
                <a:cs typeface="Calibri"/>
              </a:rPr>
              <a:t>one hard drive of data</a:t>
            </a:r>
          </a:p>
          <a:p>
            <a:pPr marL="457200" indent="-457200"/>
            <a:r>
              <a:rPr lang="en-US" dirty="0">
                <a:cs typeface="Calibri"/>
              </a:rPr>
              <a:t>a single server with lots of drives</a:t>
            </a:r>
          </a:p>
          <a:p>
            <a:pPr marL="457200" indent="-457200"/>
            <a:r>
              <a:rPr lang="en-US" dirty="0">
                <a:cs typeface="Calibri"/>
              </a:rPr>
              <a:t>a data center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has drastically different challenges.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https://www.coursera.org/learn/data-manipulation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086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EE5-586F-4F90-9D14-DB883000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Consequence of scale: Bonferroni’s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8B34-AC27-4B95-87B4-5CAB57D8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If you look in more places for interesting patterns than your amount of data will support, you are bound to find garbage.   [</a:t>
            </a:r>
            <a:r>
              <a:rPr lang="en-US" dirty="0">
                <a:cs typeface="Calibri"/>
                <a:hlinkClick r:id="rId2"/>
              </a:rPr>
              <a:t>citation</a:t>
            </a:r>
            <a:r>
              <a:rPr lang="en-US">
                <a:cs typeface="Calibri"/>
              </a:rPr>
              <a:t>]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  <a:hlinkClick r:id="rId3"/>
              </a:rPr>
              <a:t>https://www.kdnuggets.com/2016/07/big-data-bible-codes-bonferroni.html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Examples:</a:t>
            </a:r>
          </a:p>
          <a:p>
            <a:r>
              <a:rPr lang="en-US">
                <a:cs typeface="Calibri"/>
              </a:rPr>
              <a:t>Rhine paradox [</a:t>
            </a:r>
            <a:r>
              <a:rPr lang="en-US" dirty="0">
                <a:cs typeface="Calibri"/>
                <a:hlinkClick r:id="rId4"/>
              </a:rPr>
              <a:t>citation</a:t>
            </a:r>
            <a:r>
              <a:rPr lang="en-US">
                <a:cs typeface="Calibri"/>
              </a:rPr>
              <a:t>]</a:t>
            </a:r>
          </a:p>
          <a:p>
            <a:r>
              <a:rPr lang="en-US">
                <a:cs typeface="Calibri"/>
              </a:rPr>
              <a:t>George W. Bush administration's Total Information Awareness data-collection and data mining plan of 2002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435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30A-0477-4200-AC42-75F7BAFF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of Bonferroni’s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0417-711A-4C58-AC83-4858A13F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http://127.0.0.1:8888/notebooks/Bonferronis_principle.ipynb</a:t>
            </a:r>
          </a:p>
        </p:txBody>
      </p:sp>
    </p:spTree>
    <p:extLst>
      <p:ext uri="{BB962C8B-B14F-4D97-AF65-F5344CB8AC3E}">
        <p14:creationId xmlns:p14="http://schemas.microsoft.com/office/powerpoint/2010/main" val="475454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C14A-BB2B-4E00-AF8C-61475996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(</a:t>
            </a:r>
            <a:r>
              <a:rPr lang="en-US" i="1" dirty="0">
                <a:cs typeface="Calibri Light"/>
              </a:rPr>
              <a:t>Summary</a:t>
            </a:r>
            <a:r>
              <a:rPr lang="en-US" dirty="0">
                <a:cs typeface="Calibri Light"/>
              </a:rPr>
              <a:t>) Scale matters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B259-FD4A-49F7-8E0B-3A2AC39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 each aspect of a system, there are discrete transitions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New challenges arise that don't exist at small scale</a:t>
            </a:r>
          </a:p>
        </p:txBody>
      </p:sp>
    </p:spTree>
    <p:extLst>
      <p:ext uri="{BB962C8B-B14F-4D97-AF65-F5344CB8AC3E}">
        <p14:creationId xmlns:p14="http://schemas.microsoft.com/office/powerpoint/2010/main" val="342686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erson sitting at a beach&#10;&#10;Description generated with high confidence">
            <a:extLst>
              <a:ext uri="{FF2B5EF4-FFF2-40B4-BE49-F238E27FC236}">
                <a16:creationId xmlns:a16="http://schemas.microsoft.com/office/drawing/2014/main" id="{9ADEC1B6-5F16-4BE2-9B02-22E7EC72F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97" y="-676035"/>
            <a:ext cx="11193292" cy="83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CCB1-B740-4EE7-AF34-2AEEAD62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Review of </a:t>
            </a:r>
            <a:r>
              <a:rPr lang="en-US" dirty="0" err="1">
                <a:cs typeface="Calibri Light"/>
              </a:rPr>
              <a:t>Openpyxl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homeworks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B8BC-416F-45D5-8BFA-0E757B7E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See notebooks</a:t>
            </a:r>
          </a:p>
        </p:txBody>
      </p:sp>
    </p:spTree>
    <p:extLst>
      <p:ext uri="{BB962C8B-B14F-4D97-AF65-F5344CB8AC3E}">
        <p14:creationId xmlns:p14="http://schemas.microsoft.com/office/powerpoint/2010/main" val="2743678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16481-00A8-4808-BACC-795DF5C4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Outline for this session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4109-BE19-4F7A-9AC8-49E2120F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Estimation for resources</a:t>
            </a:r>
            <a:endParaRPr lang="en-US" sz="2400" dirty="0">
              <a:cs typeface="Calibri"/>
            </a:endParaRP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Why does scaling matter?</a:t>
            </a:r>
            <a:endParaRPr lang="en-US" strike="sngStrike" dirty="0"/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Activity: Influencing data scientist</a:t>
            </a: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984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BE12-AD8D-451C-BCCD-E3A6CCB9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241" y="849949"/>
            <a:ext cx="5006336" cy="1325563"/>
          </a:xfrm>
        </p:spPr>
        <p:txBody>
          <a:bodyPr>
            <a:normAutofit/>
          </a:bodyPr>
          <a:lstStyle/>
          <a:p>
            <a:r>
              <a:rPr lang="en-US" i="1" dirty="0">
                <a:cs typeface="Calibri Light"/>
              </a:rPr>
              <a:t>How I influence other Data Scientists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8F5EBF7-A107-43CB-907F-B6D2B746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053994"/>
            <a:ext cx="4105275" cy="32842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D452-5189-4376-B20E-2902999D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AutoNum type="arabicPeriod"/>
            </a:pPr>
            <a:endParaRPr lang="en-US" sz="3600" dirty="0">
              <a:cs typeface="Calibri"/>
            </a:endParaRPr>
          </a:p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Identify weakness</a:t>
            </a:r>
            <a:endParaRPr lang="en-US" dirty="0"/>
          </a:p>
          <a:p>
            <a:pPr marL="742950" indent="-742950">
              <a:buAutoNum type="arabicPeriod"/>
            </a:pPr>
            <a:endParaRPr lang="en-US" sz="3600" dirty="0">
              <a:cs typeface="Calibri"/>
            </a:endParaRPr>
          </a:p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Address that gap</a:t>
            </a:r>
          </a:p>
        </p:txBody>
      </p:sp>
    </p:spTree>
    <p:extLst>
      <p:ext uri="{BB962C8B-B14F-4D97-AF65-F5344CB8AC3E}">
        <p14:creationId xmlns:p14="http://schemas.microsoft.com/office/powerpoint/2010/main" val="2462019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DCC-3186-4120-B4E3-4C3A3C4D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Activity: gap 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C7AE-48D3-4183-B77F-AFD00EF17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879" y="3320870"/>
            <a:ext cx="5181600" cy="285609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 dirty="0">
                <a:cs typeface="Calibri"/>
              </a:rPr>
              <a:t>Write down three of your weaknesses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as a data scientist</a:t>
            </a:r>
          </a:p>
          <a:p>
            <a:r>
              <a:rPr lang="en-US" sz="2400" dirty="0">
                <a:cs typeface="Calibri"/>
              </a:rPr>
              <a:t>Write down three of your strengths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as a data scientist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                              Examples: ----&gt;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F99DF-5FF0-45EC-A04C-0305EF8C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426" y="617927"/>
            <a:ext cx="5181600" cy="555903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Building social relationships</a:t>
            </a:r>
          </a:p>
          <a:p>
            <a:r>
              <a:rPr lang="en-US" dirty="0">
                <a:cs typeface="Calibri"/>
              </a:rPr>
              <a:t>Identifying motives of others</a:t>
            </a:r>
          </a:p>
          <a:p>
            <a:r>
              <a:rPr lang="en-US" dirty="0">
                <a:cs typeface="Calibri"/>
              </a:rPr>
              <a:t>Navigating bureaucracy</a:t>
            </a:r>
          </a:p>
          <a:p>
            <a:r>
              <a:rPr lang="en-US" dirty="0">
                <a:cs typeface="Calibri"/>
              </a:rPr>
              <a:t>Writing code</a:t>
            </a:r>
          </a:p>
          <a:p>
            <a:r>
              <a:rPr lang="en-US" dirty="0">
                <a:cs typeface="Calibri"/>
              </a:rPr>
              <a:t>Learning new things</a:t>
            </a:r>
          </a:p>
          <a:p>
            <a:r>
              <a:rPr lang="en-US" dirty="0">
                <a:cs typeface="Calibri"/>
              </a:rPr>
              <a:t>Writing reports</a:t>
            </a:r>
          </a:p>
          <a:p>
            <a:r>
              <a:rPr lang="en-US" dirty="0">
                <a:cs typeface="Calibri"/>
              </a:rPr>
              <a:t>Writing documentation</a:t>
            </a:r>
          </a:p>
          <a:p>
            <a:r>
              <a:rPr lang="en-US" dirty="0">
                <a:cs typeface="Calibri"/>
              </a:rPr>
              <a:t>Getting data</a:t>
            </a:r>
          </a:p>
          <a:p>
            <a:r>
              <a:rPr lang="en-US" dirty="0">
                <a:cs typeface="Calibri"/>
              </a:rPr>
              <a:t>Cleaning data</a:t>
            </a:r>
          </a:p>
          <a:p>
            <a:r>
              <a:rPr lang="en-US" dirty="0">
                <a:cs typeface="Calibri"/>
              </a:rPr>
              <a:t>Visualization</a:t>
            </a:r>
          </a:p>
          <a:p>
            <a:r>
              <a:rPr lang="en-US" dirty="0">
                <a:cs typeface="Calibri"/>
              </a:rPr>
              <a:t>Presentations</a:t>
            </a:r>
          </a:p>
          <a:p>
            <a:r>
              <a:rPr lang="en-US" dirty="0">
                <a:cs typeface="Calibri"/>
              </a:rPr>
              <a:t>Developing Strategy</a:t>
            </a:r>
          </a:p>
          <a:p>
            <a:r>
              <a:rPr lang="en-US" dirty="0">
                <a:cs typeface="Calibri"/>
              </a:rPr>
              <a:t>Completing tasks</a:t>
            </a:r>
          </a:p>
          <a:p>
            <a:r>
              <a:rPr lang="en-US" dirty="0">
                <a:cs typeface="Calibri"/>
              </a:rPr>
              <a:t>Negotiation</a:t>
            </a:r>
          </a:p>
          <a:p>
            <a:r>
              <a:rPr lang="en-US" dirty="0">
                <a:cs typeface="Calibri"/>
              </a:rPr>
              <a:t>Collaboration</a:t>
            </a:r>
          </a:p>
          <a:p>
            <a:r>
              <a:rPr lang="en-US" dirty="0">
                <a:cs typeface="Calibri"/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1056779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7780-F237-40AA-8197-BA6998EC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2 of gap 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4CC7-24D8-48AD-A1C0-7744E1CC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 each of your weaknesses,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find someone who has that same aspect listed as a strength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Different weaknesses may necessitate finding a different partner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585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A7A2-C950-44E6-B568-39255892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Two ways to leverage this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27FD-6420-4987-A361-A444DD6A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you know your own weaknesses, you can find partners to collaborate with who have those </a:t>
            </a:r>
            <a:r>
              <a:rPr lang="en-US">
                <a:cs typeface="Calibri"/>
              </a:rPr>
              <a:t>strengths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you can identify the weaknesses of others, you can provide support to them and build a partnership</a:t>
            </a:r>
          </a:p>
        </p:txBody>
      </p:sp>
    </p:spTree>
    <p:extLst>
      <p:ext uri="{BB962C8B-B14F-4D97-AF65-F5344CB8AC3E}">
        <p14:creationId xmlns:p14="http://schemas.microsoft.com/office/powerpoint/2010/main" val="1661700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16481-00A8-4808-BACC-795DF5C4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Outline for this session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4109-BE19-4F7A-9AC8-49E2120F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6183102" cy="5230634"/>
          </a:xfrm>
        </p:spPr>
        <p:txBody>
          <a:bodyPr anchor="ctr">
            <a:normAutofit/>
          </a:bodyPr>
          <a:lstStyle/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Estimation for resources</a:t>
            </a:r>
            <a:endParaRPr lang="en-US" sz="2400" dirty="0">
              <a:cs typeface="Calibri"/>
            </a:endParaRP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Why does scaling matter?</a:t>
            </a:r>
            <a:endParaRPr lang="en-US" dirty="0">
              <a:cs typeface="Calibri"/>
            </a:endParaRPr>
          </a:p>
          <a:p>
            <a:r>
              <a:rPr lang="en-US" sz="2400" strike="sngStrike" dirty="0">
                <a:solidFill>
                  <a:srgbClr val="000000"/>
                </a:solidFill>
                <a:cs typeface="Calibri"/>
              </a:rPr>
              <a:t>Activity: Influencing data scientist</a:t>
            </a:r>
            <a:endParaRPr lang="en-US" sz="2400" strike="sngStrike" dirty="0"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Scaling of data format; Changing algorithms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Changing software and hardware</a:t>
            </a:r>
            <a:endParaRPr lang="en-US"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504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29B5-CD32-4E0F-8668-569CCFC7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Sometimes you expect to get lots of data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but don't currently have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C01C-43FC-4D1B-B2C7-6C60BA88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If waiting on data to show up, don't let that </a:t>
            </a:r>
            <a:r>
              <a:rPr lang="en-US" dirty="0">
                <a:cs typeface="Calibri"/>
              </a:rPr>
              <a:t>delay your exploration. </a:t>
            </a:r>
            <a:endParaRPr lang="en-US"/>
          </a:p>
          <a:p>
            <a:r>
              <a:rPr lang="en-US">
                <a:cs typeface="Calibri"/>
              </a:rPr>
              <a:t>To </a:t>
            </a:r>
            <a:r>
              <a:rPr lang="en-US" dirty="0">
                <a:cs typeface="Calibri"/>
              </a:rPr>
              <a:t>get started on creating a model and asking questions, create data that has features you'd expect the real data to have.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data can be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scaled as </a:t>
            </a:r>
            <a:r>
              <a:rPr lang="en-US" dirty="0">
                <a:cs typeface="Calibri"/>
              </a:rPr>
              <a:t>needed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at that is looking at the camera&#10;&#10;Description generated with very high confidence">
            <a:extLst>
              <a:ext uri="{FF2B5EF4-FFF2-40B4-BE49-F238E27FC236}">
                <a16:creationId xmlns:a16="http://schemas.microsoft.com/office/drawing/2014/main" id="{0C642AB8-5D48-4837-914E-7E7FBEF5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155" y="3304456"/>
            <a:ext cx="6323162" cy="35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47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65A8-0684-4E73-8B80-94D92589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49452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What is kB, MB, GB, TB?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870C-8122-4673-8BD1-4C39AE76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8" y="1825625"/>
            <a:ext cx="1104756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Documents, pictures: kB to MB</a:t>
            </a:r>
          </a:p>
          <a:p>
            <a:r>
              <a:rPr lang="en-US" dirty="0">
                <a:cs typeface="Calibri"/>
              </a:rPr>
              <a:t>A song: few MB</a:t>
            </a:r>
          </a:p>
          <a:p>
            <a:r>
              <a:rPr lang="en-US" dirty="0">
                <a:cs typeface="Calibri"/>
              </a:rPr>
              <a:t>1 GB = 1000 MB</a:t>
            </a:r>
          </a:p>
          <a:p>
            <a:r>
              <a:rPr lang="en-US" dirty="0">
                <a:cs typeface="Calibri"/>
              </a:rPr>
              <a:t>A few hundred pictures: 1 GB</a:t>
            </a:r>
          </a:p>
          <a:p>
            <a:r>
              <a:rPr lang="en-US" dirty="0">
                <a:cs typeface="Calibri"/>
              </a:rPr>
              <a:t>A movie: few GB</a:t>
            </a:r>
          </a:p>
          <a:p>
            <a:r>
              <a:rPr lang="en-US" dirty="0">
                <a:cs typeface="Calibri"/>
              </a:rPr>
              <a:t>1 TB = 1000 GB</a:t>
            </a:r>
          </a:p>
          <a:p>
            <a:r>
              <a:rPr lang="en-US" dirty="0">
                <a:cs typeface="Calibri"/>
              </a:rPr>
              <a:t>Normal hard drive size: few TB</a:t>
            </a:r>
          </a:p>
          <a:p>
            <a:r>
              <a:rPr lang="en-US" dirty="0">
                <a:cs typeface="Calibri"/>
              </a:rPr>
              <a:t>1 PB = 1000 TB</a:t>
            </a:r>
          </a:p>
          <a:p>
            <a:r>
              <a:rPr lang="en-US" dirty="0">
                <a:cs typeface="Calibri"/>
              </a:rPr>
              <a:t>In 2013 the Titan super computer had 40 PB of storage [</a:t>
            </a:r>
            <a:r>
              <a:rPr lang="en-US" dirty="0">
                <a:cs typeface="Calibri"/>
                <a:hlinkClick r:id="rId2"/>
              </a:rPr>
              <a:t>citation</a:t>
            </a:r>
            <a:r>
              <a:rPr lang="en-US" dirty="0">
                <a:cs typeface="Calibri"/>
              </a:rPr>
              <a:t>]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C994E-CFA2-4769-8BB6-8CC007E4E238}"/>
              </a:ext>
            </a:extLst>
          </p:cNvPr>
          <p:cNvSpPr txBox="1"/>
          <p:nvPr/>
        </p:nvSpPr>
        <p:spPr>
          <a:xfrm>
            <a:off x="7657381" y="3811437"/>
            <a:ext cx="43247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https://en.wikipedia.org/wiki/File_size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056E391-0BEE-4EE7-94FF-AF13C3541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8" t="42834" r="49121" b="29479"/>
          <a:stretch/>
        </p:blipFill>
        <p:spPr>
          <a:xfrm>
            <a:off x="5773948" y="655105"/>
            <a:ext cx="6413701" cy="30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21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CE4B-F40A-42CC-8208-E07D4AEB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cause </a:t>
            </a:r>
            <a:r>
              <a:rPr lang="en-US" dirty="0" err="1">
                <a:cs typeface="Calibri Light"/>
              </a:rPr>
              <a:t>Jupyter</a:t>
            </a:r>
            <a:r>
              <a:rPr lang="en-US" dirty="0">
                <a:cs typeface="Calibri Light"/>
              </a:rPr>
              <a:t> to choke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E476-B323-4C08-9C79-98E543CB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Two ways to overload </a:t>
            </a:r>
            <a:r>
              <a:rPr lang="en-US" err="1">
                <a:cs typeface="Calibri"/>
              </a:rPr>
              <a:t>Jupyter</a:t>
            </a:r>
            <a:r>
              <a:rPr lang="en-US" dirty="0">
                <a:cs typeface="Calibri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Too much data for memory</a:t>
            </a:r>
          </a:p>
          <a:p>
            <a:pPr marL="914400" lvl="1"/>
            <a:r>
              <a:rPr lang="en-US" dirty="0">
                <a:cs typeface="Calibri"/>
              </a:rPr>
              <a:t>Reading data from disk</a:t>
            </a:r>
          </a:p>
          <a:p>
            <a:pPr marL="914400" lvl="1"/>
            <a:r>
              <a:rPr lang="en-US" dirty="0">
                <a:cs typeface="Calibri"/>
              </a:rPr>
              <a:t>Generating data at runtime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Too much processing</a:t>
            </a:r>
          </a:p>
        </p:txBody>
      </p:sp>
    </p:spTree>
    <p:extLst>
      <p:ext uri="{BB962C8B-B14F-4D97-AF65-F5344CB8AC3E}">
        <p14:creationId xmlns:p14="http://schemas.microsoft.com/office/powerpoint/2010/main" val="3104543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3855-B55A-4E37-8778-5EDB5FD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9668-9E6B-46FE-86A9-A503F964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CSV or XML or JSON works reasonably well for kB, MB, or even GB of files. 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i="1" dirty="0">
                <a:cs typeface="Calibri"/>
              </a:rPr>
              <a:t>Problem</a:t>
            </a:r>
            <a:r>
              <a:rPr lang="en-US" dirty="0">
                <a:cs typeface="Calibri"/>
              </a:rPr>
              <a:t>: this only scales if your compute has sufficient memory</a:t>
            </a:r>
          </a:p>
        </p:txBody>
      </p:sp>
    </p:spTree>
    <p:extLst>
      <p:ext uri="{BB962C8B-B14F-4D97-AF65-F5344CB8AC3E}">
        <p14:creationId xmlns:p14="http://schemas.microsoft.com/office/powerpoint/2010/main" val="352384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C47F-8F55-4195-BDBD-E06F9447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Mid-term project 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59D2-5EF3-42A2-AD0B-7B47D70B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trike="sngStrike" dirty="0">
                <a:cs typeface="Calibri"/>
              </a:rPr>
              <a:t>(Oct 4): start proposal for mid-term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trike="sngStrike" dirty="0">
                <a:cs typeface="Calibri"/>
              </a:rPr>
              <a:t>(Oct 11): Proposal for mid-term project due; submit via Blackboard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trike="sngStrike" dirty="0">
                <a:cs typeface="Calibri"/>
              </a:rPr>
              <a:t>Oct 13-17: I grade the proposal and provide feedback on proposal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trike="sngStrike" dirty="0">
                <a:cs typeface="Calibri"/>
              </a:rPr>
              <a:t>Oct 18: Start mid-term project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trike="sngStrike" dirty="0">
                <a:cs typeface="Calibri"/>
              </a:rPr>
              <a:t>Oct 27: participate in check-in with Ben, either via email or in person 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Nov 1: Submit mid-term project for grading</a:t>
            </a:r>
          </a:p>
        </p:txBody>
      </p:sp>
    </p:spTree>
    <p:extLst>
      <p:ext uri="{BB962C8B-B14F-4D97-AF65-F5344CB8AC3E}">
        <p14:creationId xmlns:p14="http://schemas.microsoft.com/office/powerpoint/2010/main" val="1389910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4399-C289-47FB-A61E-A290F722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Plain text is uncompressed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C27D-2D9A-4673-A335-126BBFE2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SQLite (see </a:t>
            </a:r>
            <a:r>
              <a:rPr lang="en-US" dirty="0">
                <a:cs typeface="Calibri"/>
                <a:hlinkClick r:id="rId3"/>
              </a:rPr>
              <a:t>python module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  <a:hlinkClick r:id="rId4"/>
              </a:rPr>
              <a:t>Pickle</a:t>
            </a:r>
            <a:r>
              <a:rPr lang="en-US" dirty="0">
                <a:cs typeface="Calibri"/>
              </a:rPr>
              <a:t> (specific to Python)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HDF5 for storing large tabular datasets</a:t>
            </a:r>
          </a:p>
          <a:p>
            <a:pPr>
              <a:buNone/>
            </a:pPr>
            <a:r>
              <a:rPr lang="en-US" dirty="0">
                <a:cs typeface="Calibri"/>
              </a:rPr>
              <a:t>HDF5 = Hierarchical Data Format version 5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391413-85AC-4F27-BD4F-04C507E1B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15912"/>
              </p:ext>
            </p:extLst>
          </p:nvPr>
        </p:nvGraphicFramePr>
        <p:xfrm>
          <a:off x="1322717" y="4471357"/>
          <a:ext cx="8168640" cy="152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910957466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155150425"/>
                    </a:ext>
                  </a:extLst>
                </a:gridCol>
              </a:tblGrid>
              <a:tr h="410817">
                <a:tc>
                  <a:txBody>
                    <a:bodyPr/>
                    <a:lstStyle/>
                    <a:p>
                      <a:r>
                        <a:rPr lang="en-US" dirty="0"/>
                        <a:t>Normal 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HDF5 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644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3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45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EE8C-2458-4C34-BCB1-EE00180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Operate on disk instead of in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8A0A-4499-4771-869B-540A910C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3"/>
              </a:rPr>
              <a:t>HDF5</a:t>
            </a:r>
            <a:r>
              <a:rPr lang="en-US" dirty="0">
                <a:cs typeface="Calibri"/>
              </a:rPr>
              <a:t> lets you store huge amounts of numerical data, and easily manipulate that data from NumPy.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For example, you can slice into multi-terabyte datasets stored on disk, as if they were real NumPy arrays. [</a:t>
            </a:r>
            <a:r>
              <a:rPr lang="en-US" dirty="0">
                <a:cs typeface="Calibri"/>
                <a:hlinkClick r:id="rId4"/>
              </a:rPr>
              <a:t>citation</a:t>
            </a:r>
            <a:r>
              <a:rPr lang="en-US" dirty="0">
                <a:cs typeface="Calibri"/>
              </a:rPr>
              <a:t>]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5"/>
              </a:rPr>
              <a:t>h5py</a:t>
            </a:r>
            <a:r>
              <a:rPr lang="en-US" dirty="0">
                <a:cs typeface="Calibri"/>
              </a:rPr>
              <a:t> module does not return an in-memory </a:t>
            </a:r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array. Instead it returns something that behaves like one, but isn't loaded into memory [</a:t>
            </a:r>
            <a:r>
              <a:rPr lang="en-US" dirty="0">
                <a:cs typeface="Calibri"/>
                <a:hlinkClick r:id="rId6"/>
              </a:rPr>
              <a:t>citation</a:t>
            </a:r>
            <a:r>
              <a:rPr lang="en-US" dirty="0"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0554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38B6-287B-459E-975F-F231712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Sparse matrix</a:t>
            </a:r>
            <a:r>
              <a:rPr lang="en-US" dirty="0">
                <a:cs typeface="Calibri Light"/>
              </a:rPr>
              <a:t>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B042-0DBE-43B1-A32F-D19506382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Normal matrix with n rows and m rows has n*m elements stored</a:t>
            </a:r>
          </a:p>
          <a:p>
            <a:r>
              <a:rPr lang="en-US" dirty="0">
                <a:cs typeface="Calibri"/>
              </a:rPr>
              <a:t>Example: 20,000 words x 100 documents = 2,000,000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Most of the table entries are empty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 there are more efficient ways of representing the data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955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48E1-F012-4D61-8C0E-B592E67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Sparse matrix</a:t>
            </a:r>
            <a:r>
              <a:rPr lang="en-US" dirty="0">
                <a:cs typeface="Calibri Light"/>
              </a:rPr>
              <a:t> 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7F90-CB21-4B90-A5A4-0C4D3912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DOK (Dictionary of keys)</a:t>
            </a:r>
          </a:p>
          <a:p>
            <a:r>
              <a:rPr lang="en-US" dirty="0">
                <a:cs typeface="Calibri"/>
              </a:rPr>
              <a:t>LIL (List of lists)</a:t>
            </a:r>
          </a:p>
          <a:p>
            <a:r>
              <a:rPr lang="en-US" dirty="0">
                <a:cs typeface="Calibri"/>
              </a:rPr>
              <a:t>COO (Coordinate list)</a:t>
            </a:r>
          </a:p>
          <a:p>
            <a:r>
              <a:rPr lang="en-US" dirty="0">
                <a:cs typeface="Calibri"/>
              </a:rPr>
              <a:t>compressed sparse row (CSR) or compressed row storage (CRS)</a:t>
            </a:r>
          </a:p>
        </p:txBody>
      </p:sp>
    </p:spTree>
    <p:extLst>
      <p:ext uri="{BB962C8B-B14F-4D97-AF65-F5344CB8AC3E}">
        <p14:creationId xmlns:p14="http://schemas.microsoft.com/office/powerpoint/2010/main" val="2270477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F1C5-00B2-4AB6-A64E-B8ABA6D6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Transitions: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9E3D-2A64-448A-A110-7790875B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Same algorithm applied to more data may not be effective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Suppose I have a list: [3, 5, 9, 2, 4, 8]</a:t>
            </a:r>
          </a:p>
          <a:p>
            <a:r>
              <a:rPr lang="en-US" dirty="0">
                <a:cs typeface="Calibri"/>
              </a:rPr>
              <a:t>I want to find whether "2" is in the list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</a:t>
            </a:r>
            <a:r>
              <a:rPr lang="en-US" dirty="0" err="1">
                <a:latin typeface="Courier New"/>
                <a:cs typeface="Courier New"/>
              </a:rPr>
              <a:t>this_val</a:t>
            </a:r>
            <a:r>
              <a:rPr lang="en-US" dirty="0">
                <a:latin typeface="Courier New"/>
                <a:cs typeface="Courier New"/>
              </a:rPr>
              <a:t> in list: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if (</a:t>
            </a:r>
            <a:r>
              <a:rPr lang="en-US" dirty="0" err="1">
                <a:latin typeface="Courier New"/>
                <a:cs typeface="Courier New"/>
              </a:rPr>
              <a:t>this_val</a:t>
            </a:r>
            <a:r>
              <a:rPr lang="en-US" dirty="0">
                <a:latin typeface="Courier New"/>
                <a:cs typeface="Courier New"/>
              </a:rPr>
              <a:t> == 2):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    print(</a:t>
            </a:r>
            <a:r>
              <a:rPr lang="en-US" dirty="0" err="1">
                <a:latin typeface="Courier New"/>
                <a:cs typeface="Courier New"/>
              </a:rPr>
              <a:t>this_val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79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1CB1-6F40-42B9-8122-B3D97796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Big O notation</a:t>
            </a:r>
            <a:r>
              <a:rPr lang="en-US" dirty="0">
                <a:cs typeface="Calibri Light"/>
              </a:rPr>
              <a:t> for scaling of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FD06-5348-45F7-9E41-6FF846FA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Programs 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cs typeface="Calibri"/>
              </a:rPr>
              <a:t>applications </a:t>
            </a:r>
            <a:r>
              <a:rPr lang="en-US" dirty="0">
                <a:cs typeface="Calibri"/>
              </a:rPr>
              <a:t>are implementations of a concept intended to achieve a goal</a:t>
            </a:r>
          </a:p>
          <a:p>
            <a:r>
              <a:rPr lang="en-US" dirty="0">
                <a:cs typeface="Calibri"/>
              </a:rPr>
              <a:t>A concept that has a set of steps is an </a:t>
            </a:r>
            <a:r>
              <a:rPr lang="en-US" b="1" dirty="0">
                <a:cs typeface="Calibri"/>
              </a:rPr>
              <a:t>algorithm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The amount of time or storage an algorithm takes to achieve the goal varies depending on input parameters</a:t>
            </a:r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Analyzing more data takes longer</a:t>
            </a:r>
            <a:endParaRPr lang="en-US" dirty="0"/>
          </a:p>
        </p:txBody>
      </p:sp>
      <p:pic>
        <p:nvPicPr>
          <p:cNvPr id="4" name="Picture 4" descr="A person wearing a hat talking on a cell phone&#10;&#10;Description generated with very high confidence">
            <a:extLst>
              <a:ext uri="{FF2B5EF4-FFF2-40B4-BE49-F238E27FC236}">
                <a16:creationId xmlns:a16="http://schemas.microsoft.com/office/drawing/2014/main" id="{53A9577C-4D80-48F4-8259-28DA398E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29" y="4341538"/>
            <a:ext cx="2743200" cy="25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12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8CE3-67C2-4775-ACC1-9D5DF28D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More data means it takes longer to get result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but how much longer?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F2BD-DE8F-42FE-871E-69E0FE77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08"/>
            <a:ext cx="4879676" cy="4150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Big O notation quantifies worst case scaling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Examples: </a:t>
            </a:r>
          </a:p>
          <a:p>
            <a:pPr lvl="1"/>
            <a:r>
              <a:rPr lang="en-US" sz="2800" dirty="0">
                <a:cs typeface="Calibri"/>
              </a:rPr>
              <a:t>worst-case running time of </a:t>
            </a:r>
            <a:r>
              <a:rPr lang="en-US" sz="2800" dirty="0">
                <a:cs typeface="Calibri"/>
                <a:hlinkClick r:id="rId3"/>
              </a:rPr>
              <a:t>binary search</a:t>
            </a:r>
            <a:r>
              <a:rPr lang="en-US" sz="2800" dirty="0">
                <a:cs typeface="Calibri"/>
              </a:rPr>
              <a:t> is Θ(log n)</a:t>
            </a:r>
          </a:p>
          <a:p>
            <a:pPr lvl="1"/>
            <a:r>
              <a:rPr lang="en-US" sz="2800" dirty="0">
                <a:cs typeface="Calibri"/>
              </a:rPr>
              <a:t>Worst-case running time of sequential search is Θ(n)</a:t>
            </a:r>
          </a:p>
          <a:p>
            <a:pPr lvl="1"/>
            <a:endParaRPr lang="en-US" sz="2800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481727A-A235-42C8-B7EA-8CC7C87FB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69" y="2314036"/>
            <a:ext cx="5877464" cy="44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5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98E0-F179-4BE2-AF13-4696CACD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5109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So what? I'm a data scientist, not a programmer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955AAB8-CD83-42C5-A5A9-AF13BFB2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73" y="1825625"/>
            <a:ext cx="613945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B7C71-7312-4387-A045-69E1157062FA}"/>
              </a:ext>
            </a:extLst>
          </p:cNvPr>
          <p:cNvSpPr txBox="1"/>
          <p:nvPr/>
        </p:nvSpPr>
        <p:spPr>
          <a:xfrm>
            <a:off x="7887419" y="6097437"/>
            <a:ext cx="349082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http://bigocheatsheet.com/</a:t>
            </a:r>
          </a:p>
        </p:txBody>
      </p:sp>
    </p:spTree>
    <p:extLst>
      <p:ext uri="{BB962C8B-B14F-4D97-AF65-F5344CB8AC3E}">
        <p14:creationId xmlns:p14="http://schemas.microsoft.com/office/powerpoint/2010/main" val="3742878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98E0-F179-4BE2-AF13-4696CACD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5109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So what? I'm a data scientist, not a programmer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955AAB8-CD83-42C5-A5A9-AF13BFB23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73" y="1825625"/>
            <a:ext cx="613945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B7C71-7312-4387-A045-69E1157062FA}"/>
              </a:ext>
            </a:extLst>
          </p:cNvPr>
          <p:cNvSpPr txBox="1"/>
          <p:nvPr/>
        </p:nvSpPr>
        <p:spPr>
          <a:xfrm>
            <a:off x="7887419" y="6097437"/>
            <a:ext cx="349082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http://bigocheatsheet.com/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9A0DB28-ED2D-468B-BBC1-FF47D51592AD}"/>
              </a:ext>
            </a:extLst>
          </p:cNvPr>
          <p:cNvSpPr/>
          <p:nvPr/>
        </p:nvSpPr>
        <p:spPr>
          <a:xfrm>
            <a:off x="3194649" y="5135592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4C4F6-D9F5-46B4-BEF3-3D1A30B0EDDA}"/>
              </a:ext>
            </a:extLst>
          </p:cNvPr>
          <p:cNvSpPr txBox="1"/>
          <p:nvPr/>
        </p:nvSpPr>
        <p:spPr>
          <a:xfrm>
            <a:off x="181154" y="3998343"/>
            <a:ext cx="274320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i="1" dirty="0"/>
              <a:t>At small scale, </a:t>
            </a:r>
            <a:endParaRPr lang="en-US" sz="3200" b="1" i="1" dirty="0">
              <a:cs typeface="Calibri"/>
            </a:endParaRPr>
          </a:p>
          <a:p>
            <a:r>
              <a:rPr lang="en-US" sz="3200" b="1" i="1" dirty="0">
                <a:cs typeface="Calibri"/>
              </a:rPr>
              <a:t>inefficiency is irrelevant</a:t>
            </a:r>
          </a:p>
        </p:txBody>
      </p:sp>
    </p:spTree>
    <p:extLst>
      <p:ext uri="{BB962C8B-B14F-4D97-AF65-F5344CB8AC3E}">
        <p14:creationId xmlns:p14="http://schemas.microsoft.com/office/powerpoint/2010/main" val="2196753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B51E-C237-433E-AD44-85B1356E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Demo: scaling of 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F33B-A138-4DCE-85DF-4A008EAD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http://127.0.0.1:8888/notebooks/notebooks/sequential_vs_binary_sort.ipynb</a:t>
            </a:r>
          </a:p>
        </p:txBody>
      </p:sp>
    </p:spTree>
    <p:extLst>
      <p:ext uri="{BB962C8B-B14F-4D97-AF65-F5344CB8AC3E}">
        <p14:creationId xmlns:p14="http://schemas.microsoft.com/office/powerpoint/2010/main" val="245737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193F-1867-4ED1-844D-D8077A4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Survey: busy?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04AD-3550-43FB-94F5-28EC7C35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Did you have a mid-term or extra work in the past week?</a:t>
            </a:r>
          </a:p>
        </p:txBody>
      </p:sp>
    </p:spTree>
    <p:extLst>
      <p:ext uri="{BB962C8B-B14F-4D97-AF65-F5344CB8AC3E}">
        <p14:creationId xmlns:p14="http://schemas.microsoft.com/office/powerpoint/2010/main" val="2108070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9B35-2646-4D90-A330-275EB9AD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Simplicity is elegant</a:t>
            </a:r>
            <a:endParaRPr lang="en-US" sz="3200">
              <a:cs typeface="Calibri Light"/>
            </a:endParaRPr>
          </a:p>
        </p:txBody>
      </p:sp>
      <p:pic>
        <p:nvPicPr>
          <p:cNvPr id="4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086EC25E-280F-4FAF-8F6F-E79F3EA03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3213" y="2213021"/>
            <a:ext cx="3748896" cy="3705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82C2E-7FC6-4A9A-9807-1A83718CA21D}"/>
              </a:ext>
            </a:extLst>
          </p:cNvPr>
          <p:cNvSpPr txBox="1"/>
          <p:nvPr/>
        </p:nvSpPr>
        <p:spPr>
          <a:xfrm>
            <a:off x="684363" y="6169324"/>
            <a:ext cx="100612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http://atelier.inf.unisi.ch/~dalsat/sai/projects/2015/html/sw/ken_thompson.html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F9D7C-6610-4006-B7D9-ADE0918472F9}"/>
              </a:ext>
            </a:extLst>
          </p:cNvPr>
          <p:cNvSpPr txBox="1"/>
          <p:nvPr/>
        </p:nvSpPr>
        <p:spPr>
          <a:xfrm>
            <a:off x="-278921" y="2560607"/>
            <a:ext cx="758837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/>
              <a:t>When in doubt, </a:t>
            </a:r>
            <a:endParaRPr lang="en-US" sz="7200" dirty="0">
              <a:cs typeface="Calibri"/>
            </a:endParaRPr>
          </a:p>
          <a:p>
            <a:pPr algn="ctr"/>
            <a:r>
              <a:rPr lang="en-US" sz="7200" dirty="0"/>
              <a:t>use brute force. </a:t>
            </a:r>
            <a:endParaRPr lang="en-US" sz="7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147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679C-C52F-4487-B47E-4024F0BE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Pro-tip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BF92-5B99-4993-A0E3-A5776F8E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Start with small sample of data</a:t>
            </a:r>
          </a:p>
          <a:p>
            <a:r>
              <a:rPr lang="en-US" dirty="0">
                <a:cs typeface="Calibri"/>
              </a:rPr>
              <a:t>Test scaling before big run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30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02E1-D96E-47F2-9282-564600C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Observation</a:t>
            </a:r>
            <a:r>
              <a:rPr lang="en-US" dirty="0">
                <a:cs typeface="Calibri Light"/>
              </a:rPr>
              <a:t>: use descriptive variable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DE86-13B8-48EE-A031-99D96766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</a:t>
            </a:r>
            <a:r>
              <a:rPr lang="en-US" dirty="0" err="1">
                <a:highlight>
                  <a:srgbClr val="FFFF00"/>
                </a:highlight>
                <a:latin typeface="Courier New"/>
                <a:cs typeface="Courier New"/>
              </a:rPr>
              <a:t>indx</a:t>
            </a:r>
            <a:r>
              <a:rPr lang="en-US" dirty="0">
                <a:latin typeface="Courier New"/>
                <a:cs typeface="Courier New"/>
              </a:rPr>
              <a:t> in range(100):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versus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a in range(100):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I often use shortened versions to avoid collisions with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188244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02E1-D96E-47F2-9282-564600CC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Observation</a:t>
            </a:r>
            <a:r>
              <a:rPr lang="en-US" dirty="0">
                <a:cs typeface="Calibri Light"/>
              </a:rPr>
              <a:t>: name the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DE86-13B8-48EE-A031-99D96766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/>
                <a:cs typeface="Courier New"/>
              </a:rPr>
              <a:t>number_of_chickens</a:t>
            </a:r>
            <a:r>
              <a:rPr lang="en-US" dirty="0">
                <a:highlight>
                  <a:srgbClr val="FFFF00"/>
                </a:highlight>
                <a:latin typeface="Courier New"/>
                <a:cs typeface="Courier New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</a:t>
            </a:r>
            <a:r>
              <a:rPr lang="en-US" dirty="0" err="1">
                <a:latin typeface="Courier New"/>
                <a:cs typeface="Courier New"/>
              </a:rPr>
              <a:t>indx</a:t>
            </a:r>
            <a:r>
              <a:rPr lang="en-US" dirty="0">
                <a:latin typeface="Courier New"/>
                <a:cs typeface="Courier New"/>
              </a:rPr>
              <a:t> in range(</a:t>
            </a:r>
            <a:r>
              <a:rPr lang="en-US" dirty="0" err="1">
                <a:highlight>
                  <a:srgbClr val="FFFF00"/>
                </a:highlight>
                <a:latin typeface="Courier New"/>
                <a:cs typeface="Courier New"/>
              </a:rPr>
              <a:t>number_of_chickens</a:t>
            </a:r>
            <a:r>
              <a:rPr lang="en-US" dirty="0">
                <a:latin typeface="Courier New"/>
                <a:cs typeface="Courier New"/>
              </a:rPr>
              <a:t>):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versus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a in range(100):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4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96C9-B280-431D-81A5-F631C4EE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Observation</a:t>
            </a:r>
            <a:r>
              <a:rPr lang="en-US">
                <a:cs typeface="Calibri Light"/>
              </a:rPr>
              <a:t>: Minimum Viable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A46C-9196-4419-BA35-034D53C5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Rather than showing off everything you know,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 goal is to address the hypothesis quickly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https://en.wikipedia.org/wiki/Minimum_viable_product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4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Reading assignment prior to class</vt:lpstr>
      <vt:lpstr>Scaling, estimation, and transitions  Data 601</vt:lpstr>
      <vt:lpstr>PowerPoint Presentation</vt:lpstr>
      <vt:lpstr>Review of Openpyxl homeworks</vt:lpstr>
      <vt:lpstr>Mid-term project dates</vt:lpstr>
      <vt:lpstr>Survey: busy?</vt:lpstr>
      <vt:lpstr>Observation: use descriptive variable names</vt:lpstr>
      <vt:lpstr>Observation: name the parameters</vt:lpstr>
      <vt:lpstr>Observation: Minimum Viable Project</vt:lpstr>
      <vt:lpstr>Being right about claim is not the goal</vt:lpstr>
      <vt:lpstr>Projects schedule</vt:lpstr>
      <vt:lpstr>Difference between mid-term and final</vt:lpstr>
      <vt:lpstr>Outline for this session</vt:lpstr>
      <vt:lpstr>Context for estimation mindset</vt:lpstr>
      <vt:lpstr>Demo: Fermi estimates</vt:lpstr>
      <vt:lpstr>Make a Fermi estimate</vt:lpstr>
      <vt:lpstr>Teach your Fermi estimate</vt:lpstr>
      <vt:lpstr>Use of SODOTO / learn do teach model</vt:lpstr>
      <vt:lpstr>Estimation of time, compute, storage</vt:lpstr>
      <vt:lpstr>Estimation of time, compute, storage</vt:lpstr>
      <vt:lpstr>When to exploit estimation</vt:lpstr>
      <vt:lpstr>Estimating absolute cost  of storage and compute is difficult</vt:lpstr>
      <vt:lpstr>Price estimates varied wildly </vt:lpstr>
      <vt:lpstr>Prices for data movement in/out of cloud</vt:lpstr>
      <vt:lpstr>Why would cloud service providers incentivize data science and machine learning?</vt:lpstr>
      <vt:lpstr>Outline for this session</vt:lpstr>
      <vt:lpstr>Standard definition and features of Big Data</vt:lpstr>
      <vt:lpstr>My definition of "Big Data"</vt:lpstr>
      <vt:lpstr>Naïve expectation for scaling </vt:lpstr>
      <vt:lpstr>Twice the data does not mean  twice the storage or twice the cost</vt:lpstr>
      <vt:lpstr>actual scaling of hardware</vt:lpstr>
      <vt:lpstr>Transitions are not continuous: step functions</vt:lpstr>
      <vt:lpstr>Switching paradigms is costly</vt:lpstr>
      <vt:lpstr>Why change: Not all problems are small Not all analytics are easy</vt:lpstr>
      <vt:lpstr>Data science skills vary with scale of data</vt:lpstr>
      <vt:lpstr>Consequence of scale: Bonferroni’s principle</vt:lpstr>
      <vt:lpstr>Demo of Bonferroni’s principle</vt:lpstr>
      <vt:lpstr>(Summary) Scale matters</vt:lpstr>
      <vt:lpstr>PowerPoint Presentation</vt:lpstr>
      <vt:lpstr>Outline for this session</vt:lpstr>
      <vt:lpstr>How I influence other Data Scientists</vt:lpstr>
      <vt:lpstr>Activity: gap filling</vt:lpstr>
      <vt:lpstr>Part 2 of gap filling</vt:lpstr>
      <vt:lpstr>Two ways to leverage this knowledge</vt:lpstr>
      <vt:lpstr>Outline for this session</vt:lpstr>
      <vt:lpstr>Sometimes you expect to get lots of data but don't currently have it</vt:lpstr>
      <vt:lpstr>What is kB, MB, GB, TB?</vt:lpstr>
      <vt:lpstr>How to cause Jupyter to choke</vt:lpstr>
      <vt:lpstr>Data representation</vt:lpstr>
      <vt:lpstr>Plain text is uncompressed</vt:lpstr>
      <vt:lpstr>Operate on disk instead of in memory</vt:lpstr>
      <vt:lpstr>Sparse matrix representations</vt:lpstr>
      <vt:lpstr>Sparse matrix representations</vt:lpstr>
      <vt:lpstr>Transitions: algorithms</vt:lpstr>
      <vt:lpstr>Big O notation for scaling of algorithms</vt:lpstr>
      <vt:lpstr>More data means it takes longer to get result but how much longer?</vt:lpstr>
      <vt:lpstr>So what? I'm a data scientist, not a programmer</vt:lpstr>
      <vt:lpstr>So what? I'm a data scientist, not a programmer</vt:lpstr>
      <vt:lpstr>Demo: scaling of search</vt:lpstr>
      <vt:lpstr>Simplicity is elegant</vt:lpstr>
      <vt:lpstr>Pro-tip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1975</cp:revision>
  <dcterms:created xsi:type="dcterms:W3CDTF">2013-07-15T20:26:40Z</dcterms:created>
  <dcterms:modified xsi:type="dcterms:W3CDTF">2018-11-02T11:20:57Z</dcterms:modified>
</cp:coreProperties>
</file>