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63" r:id="rId3"/>
    <p:sldId id="313" r:id="rId4"/>
    <p:sldId id="314" r:id="rId5"/>
    <p:sldId id="269" r:id="rId6"/>
    <p:sldId id="270" r:id="rId7"/>
    <p:sldId id="271" r:id="rId8"/>
    <p:sldId id="273" r:id="rId9"/>
    <p:sldId id="272" r:id="rId10"/>
    <p:sldId id="274" r:id="rId11"/>
    <p:sldId id="275" r:id="rId12"/>
    <p:sldId id="267" r:id="rId13"/>
    <p:sldId id="262" r:id="rId14"/>
    <p:sldId id="258" r:id="rId15"/>
    <p:sldId id="264" r:id="rId16"/>
    <p:sldId id="268" r:id="rId17"/>
    <p:sldId id="310" r:id="rId18"/>
    <p:sldId id="277" r:id="rId19"/>
    <p:sldId id="284" r:id="rId20"/>
    <p:sldId id="259" r:id="rId21"/>
    <p:sldId id="282" r:id="rId22"/>
    <p:sldId id="301" r:id="rId23"/>
    <p:sldId id="302" r:id="rId24"/>
    <p:sldId id="315" r:id="rId25"/>
    <p:sldId id="281" r:id="rId26"/>
    <p:sldId id="287" r:id="rId27"/>
    <p:sldId id="279" r:id="rId28"/>
    <p:sldId id="288" r:id="rId29"/>
    <p:sldId id="303" r:id="rId30"/>
    <p:sldId id="304" r:id="rId31"/>
    <p:sldId id="278" r:id="rId32"/>
    <p:sldId id="283" r:id="rId33"/>
    <p:sldId id="309" r:id="rId34"/>
    <p:sldId id="289" r:id="rId35"/>
    <p:sldId id="306" r:id="rId36"/>
    <p:sldId id="290" r:id="rId37"/>
    <p:sldId id="280" r:id="rId38"/>
    <p:sldId id="311" r:id="rId39"/>
    <p:sldId id="305" r:id="rId40"/>
    <p:sldId id="291" r:id="rId41"/>
    <p:sldId id="318" r:id="rId42"/>
    <p:sldId id="292" r:id="rId43"/>
    <p:sldId id="293" r:id="rId44"/>
    <p:sldId id="294" r:id="rId45"/>
    <p:sldId id="286" r:id="rId46"/>
    <p:sldId id="316" r:id="rId47"/>
    <p:sldId id="312" r:id="rId48"/>
    <p:sldId id="295" r:id="rId49"/>
    <p:sldId id="319" r:id="rId50"/>
    <p:sldId id="285" r:id="rId51"/>
    <p:sldId id="296" r:id="rId52"/>
    <p:sldId id="297" r:id="rId53"/>
    <p:sldId id="260" r:id="rId54"/>
    <p:sldId id="307" r:id="rId55"/>
    <p:sldId id="265" r:id="rId56"/>
    <p:sldId id="308" r:id="rId57"/>
    <p:sldId id="317" r:id="rId58"/>
    <p:sldId id="266" r:id="rId59"/>
    <p:sldId id="276" r:id="rId60"/>
    <p:sldId id="320" r:id="rId61"/>
    <p:sldId id="299" r:id="rId62"/>
    <p:sldId id="30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6D514-DB46-54EE-6B17-5D30D68608D4}" v="17" dt="2018-09-17T02:46:39.070"/>
    <p1510:client id="{90C13A0E-9883-D4F5-EF56-8738A1E9FBF0}" v="63" dt="2018-09-17T22:33:46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Payne" userId="S::benpayne@umbc.edu::b61ff11c-ba68-49af-b001-f9f234a6aca3" providerId="AD" clId="Web-{BC19842A-D7C2-A1F1-FF63-0C71324DCF0E}"/>
    <pc:docChg chg="addSld modSld sldOrd">
      <pc:chgData name="Benjamin Payne" userId="S::benpayne@umbc.edu::b61ff11c-ba68-49af-b001-f9f234a6aca3" providerId="AD" clId="Web-{BC19842A-D7C2-A1F1-FF63-0C71324DCF0E}" dt="2018-09-19T00:34:11.985" v="528" actId="20577"/>
      <pc:docMkLst>
        <pc:docMk/>
      </pc:docMkLst>
      <pc:sldChg chg="ord">
        <pc:chgData name="Benjamin Payne" userId="S::benpayne@umbc.edu::b61ff11c-ba68-49af-b001-f9f234a6aca3" providerId="AD" clId="Web-{BC19842A-D7C2-A1F1-FF63-0C71324DCF0E}" dt="2018-09-18T23:54:32.561" v="355"/>
        <pc:sldMkLst>
          <pc:docMk/>
          <pc:sldMk cId="586574714" sldId="258"/>
        </pc:sldMkLst>
      </pc:sldChg>
      <pc:sldChg chg="modSp">
        <pc:chgData name="Benjamin Payne" userId="S::benpayne@umbc.edu::b61ff11c-ba68-49af-b001-f9f234a6aca3" providerId="AD" clId="Web-{BC19842A-D7C2-A1F1-FF63-0C71324DCF0E}" dt="2018-09-18T23:52:20.357" v="308" actId="20577"/>
        <pc:sldMkLst>
          <pc:docMk/>
          <pc:sldMk cId="191202119" sldId="264"/>
        </pc:sldMkLst>
        <pc:spChg chg="mod">
          <ac:chgData name="Benjamin Payne" userId="S::benpayne@umbc.edu::b61ff11c-ba68-49af-b001-f9f234a6aca3" providerId="AD" clId="Web-{BC19842A-D7C2-A1F1-FF63-0C71324DCF0E}" dt="2018-09-18T23:52:20.357" v="308" actId="20577"/>
          <ac:spMkLst>
            <pc:docMk/>
            <pc:sldMk cId="191202119" sldId="264"/>
            <ac:spMk id="3" creationId="{75C5DFEC-441A-4637-97B9-1E21FE3E5A2D}"/>
          </ac:spMkLst>
        </pc:spChg>
      </pc:sldChg>
      <pc:sldChg chg="modSp">
        <pc:chgData name="Benjamin Payne" userId="S::benpayne@umbc.edu::b61ff11c-ba68-49af-b001-f9f234a6aca3" providerId="AD" clId="Web-{BC19842A-D7C2-A1F1-FF63-0C71324DCF0E}" dt="2018-09-18T23:53:10.623" v="348" actId="20577"/>
        <pc:sldMkLst>
          <pc:docMk/>
          <pc:sldMk cId="3213558831" sldId="268"/>
        </pc:sldMkLst>
        <pc:spChg chg="mod">
          <ac:chgData name="Benjamin Payne" userId="S::benpayne@umbc.edu::b61ff11c-ba68-49af-b001-f9f234a6aca3" providerId="AD" clId="Web-{BC19842A-D7C2-A1F1-FF63-0C71324DCF0E}" dt="2018-09-18T23:53:10.623" v="348" actId="20577"/>
          <ac:spMkLst>
            <pc:docMk/>
            <pc:sldMk cId="3213558831" sldId="268"/>
            <ac:spMk id="3" creationId="{0D735450-1BC3-4271-AF9A-37088E07F354}"/>
          </ac:spMkLst>
        </pc:spChg>
      </pc:sldChg>
      <pc:sldChg chg="addSp delSp modSp">
        <pc:chgData name="Benjamin Payne" userId="S::benpayne@umbc.edu::b61ff11c-ba68-49af-b001-f9f234a6aca3" providerId="AD" clId="Web-{BC19842A-D7C2-A1F1-FF63-0C71324DCF0E}" dt="2018-09-18T23:17:04.428" v="56" actId="1076"/>
        <pc:sldMkLst>
          <pc:docMk/>
          <pc:sldMk cId="3516900851" sldId="283"/>
        </pc:sldMkLst>
        <pc:spChg chg="add del mod">
          <ac:chgData name="Benjamin Payne" userId="S::benpayne@umbc.edu::b61ff11c-ba68-49af-b001-f9f234a6aca3" providerId="AD" clId="Web-{BC19842A-D7C2-A1F1-FF63-0C71324DCF0E}" dt="2018-09-18T23:16:57.085" v="54" actId="20577"/>
          <ac:spMkLst>
            <pc:docMk/>
            <pc:sldMk cId="3516900851" sldId="283"/>
            <ac:spMk id="3" creationId="{102164ED-15FB-4C10-BFA8-BC7BFD8B797D}"/>
          </ac:spMkLst>
        </pc:spChg>
        <pc:spChg chg="mod">
          <ac:chgData name="Benjamin Payne" userId="S::benpayne@umbc.edu::b61ff11c-ba68-49af-b001-f9f234a6aca3" providerId="AD" clId="Web-{BC19842A-D7C2-A1F1-FF63-0C71324DCF0E}" dt="2018-09-18T23:17:04.428" v="56" actId="1076"/>
          <ac:spMkLst>
            <pc:docMk/>
            <pc:sldMk cId="3516900851" sldId="283"/>
            <ac:spMk id="5" creationId="{06E3E84A-6BCD-4894-AC66-A7BDE0B042E5}"/>
          </ac:spMkLst>
        </pc:spChg>
        <pc:spChg chg="add del mod">
          <ac:chgData name="Benjamin Payne" userId="S::benpayne@umbc.edu::b61ff11c-ba68-49af-b001-f9f234a6aca3" providerId="AD" clId="Web-{BC19842A-D7C2-A1F1-FF63-0C71324DCF0E}" dt="2018-09-18T23:16:35.069" v="39"/>
          <ac:spMkLst>
            <pc:docMk/>
            <pc:sldMk cId="3516900851" sldId="283"/>
            <ac:spMk id="6" creationId="{A2A15A37-2707-4A79-A133-DBDE5ED71D6A}"/>
          </ac:spMkLst>
        </pc:spChg>
      </pc:sldChg>
      <pc:sldChg chg="modSp">
        <pc:chgData name="Benjamin Payne" userId="S::benpayne@umbc.edu::b61ff11c-ba68-49af-b001-f9f234a6aca3" providerId="AD" clId="Web-{BC19842A-D7C2-A1F1-FF63-0C71324DCF0E}" dt="2018-09-18T23:15:29.223" v="24" actId="20577"/>
        <pc:sldMkLst>
          <pc:docMk/>
          <pc:sldMk cId="1418170749" sldId="304"/>
        </pc:sldMkLst>
        <pc:spChg chg="mod">
          <ac:chgData name="Benjamin Payne" userId="S::benpayne@umbc.edu::b61ff11c-ba68-49af-b001-f9f234a6aca3" providerId="AD" clId="Web-{BC19842A-D7C2-A1F1-FF63-0C71324DCF0E}" dt="2018-09-18T23:15:29.223" v="24" actId="20577"/>
          <ac:spMkLst>
            <pc:docMk/>
            <pc:sldMk cId="1418170749" sldId="304"/>
            <ac:spMk id="3" creationId="{BE2E85DA-19E1-43BD-AD6A-584A10219A93}"/>
          </ac:spMkLst>
        </pc:spChg>
      </pc:sldChg>
      <pc:sldChg chg="addSp delSp modSp new">
        <pc:chgData name="Benjamin Payne" userId="S::benpayne@umbc.edu::b61ff11c-ba68-49af-b001-f9f234a6aca3" providerId="AD" clId="Web-{BC19842A-D7C2-A1F1-FF63-0C71324DCF0E}" dt="2018-09-18T23:35:50.167" v="136" actId="20577"/>
        <pc:sldMkLst>
          <pc:docMk/>
          <pc:sldMk cId="1518114073" sldId="309"/>
        </pc:sldMkLst>
        <pc:spChg chg="mod">
          <ac:chgData name="Benjamin Payne" userId="S::benpayne@umbc.edu::b61ff11c-ba68-49af-b001-f9f234a6aca3" providerId="AD" clId="Web-{BC19842A-D7C2-A1F1-FF63-0C71324DCF0E}" dt="2018-09-18T23:30:48.370" v="86" actId="20577"/>
          <ac:spMkLst>
            <pc:docMk/>
            <pc:sldMk cId="1518114073" sldId="309"/>
            <ac:spMk id="2" creationId="{ADA53468-CD47-42EA-AB1D-1E91BA4B16FA}"/>
          </ac:spMkLst>
        </pc:spChg>
        <pc:spChg chg="del">
          <ac:chgData name="Benjamin Payne" userId="S::benpayne@umbc.edu::b61ff11c-ba68-49af-b001-f9f234a6aca3" providerId="AD" clId="Web-{BC19842A-D7C2-A1F1-FF63-0C71324DCF0E}" dt="2018-09-18T23:23:10.243" v="63"/>
          <ac:spMkLst>
            <pc:docMk/>
            <pc:sldMk cId="1518114073" sldId="309"/>
            <ac:spMk id="3" creationId="{F024E576-2DB0-4565-8CB1-45705DA3814E}"/>
          </ac:spMkLst>
        </pc:spChg>
        <pc:spChg chg="add mod">
          <ac:chgData name="Benjamin Payne" userId="S::benpayne@umbc.edu::b61ff11c-ba68-49af-b001-f9f234a6aca3" providerId="AD" clId="Web-{BC19842A-D7C2-A1F1-FF63-0C71324DCF0E}" dt="2018-09-18T23:35:50.167" v="136" actId="20577"/>
          <ac:spMkLst>
            <pc:docMk/>
            <pc:sldMk cId="1518114073" sldId="309"/>
            <ac:spMk id="6" creationId="{8AF4CFB5-E34C-47C8-88EC-5E7268652BDE}"/>
          </ac:spMkLst>
        </pc:spChg>
        <pc:picChg chg="add mod ord">
          <ac:chgData name="Benjamin Payne" userId="S::benpayne@umbc.edu::b61ff11c-ba68-49af-b001-f9f234a6aca3" providerId="AD" clId="Web-{BC19842A-D7C2-A1F1-FF63-0C71324DCF0E}" dt="2018-09-18T23:35:22.167" v="116" actId="1076"/>
          <ac:picMkLst>
            <pc:docMk/>
            <pc:sldMk cId="1518114073" sldId="309"/>
            <ac:picMk id="4" creationId="{38A89BEC-9812-43FE-933D-C897E19ADE49}"/>
          </ac:picMkLst>
        </pc:picChg>
      </pc:sldChg>
      <pc:sldChg chg="modSp new ord modNotes">
        <pc:chgData name="Benjamin Payne" userId="S::benpayne@umbc.edu::b61ff11c-ba68-49af-b001-f9f234a6aca3" providerId="AD" clId="Web-{BC19842A-D7C2-A1F1-FF63-0C71324DCF0E}" dt="2018-09-19T00:09:00.990" v="370"/>
        <pc:sldMkLst>
          <pc:docMk/>
          <pc:sldMk cId="1011833100" sldId="310"/>
        </pc:sldMkLst>
        <pc:spChg chg="mod">
          <ac:chgData name="Benjamin Payne" userId="S::benpayne@umbc.edu::b61ff11c-ba68-49af-b001-f9f234a6aca3" providerId="AD" clId="Web-{BC19842A-D7C2-A1F1-FF63-0C71324DCF0E}" dt="2018-09-18T23:45:52.161" v="157" actId="20577"/>
          <ac:spMkLst>
            <pc:docMk/>
            <pc:sldMk cId="1011833100" sldId="310"/>
            <ac:spMk id="2" creationId="{21F0A9E5-68E7-4ECC-B4EC-7F4032CA929F}"/>
          </ac:spMkLst>
        </pc:spChg>
        <pc:spChg chg="mod">
          <ac:chgData name="Benjamin Payne" userId="S::benpayne@umbc.edu::b61ff11c-ba68-49af-b001-f9f234a6aca3" providerId="AD" clId="Web-{BC19842A-D7C2-A1F1-FF63-0C71324DCF0E}" dt="2018-09-18T23:58:31.627" v="364" actId="20577"/>
          <ac:spMkLst>
            <pc:docMk/>
            <pc:sldMk cId="1011833100" sldId="310"/>
            <ac:spMk id="3" creationId="{E380BE7E-0AA7-4386-AC8F-CC65D3DA1C83}"/>
          </ac:spMkLst>
        </pc:spChg>
      </pc:sldChg>
      <pc:sldChg chg="modSp new modNotes">
        <pc:chgData name="Benjamin Payne" userId="S::benpayne@umbc.edu::b61ff11c-ba68-49af-b001-f9f234a6aca3" providerId="AD" clId="Web-{BC19842A-D7C2-A1F1-FF63-0C71324DCF0E}" dt="2018-09-19T00:34:11.985" v="527" actId="20577"/>
        <pc:sldMkLst>
          <pc:docMk/>
          <pc:sldMk cId="3261576270" sldId="311"/>
        </pc:sldMkLst>
        <pc:spChg chg="mod">
          <ac:chgData name="Benjamin Payne" userId="S::benpayne@umbc.edu::b61ff11c-ba68-49af-b001-f9f234a6aca3" providerId="AD" clId="Web-{BC19842A-D7C2-A1F1-FF63-0C71324DCF0E}" dt="2018-09-19T00:34:11.985" v="527" actId="20577"/>
          <ac:spMkLst>
            <pc:docMk/>
            <pc:sldMk cId="3261576270" sldId="311"/>
            <ac:spMk id="3" creationId="{DC220A41-A572-462B-A0D1-F27650625066}"/>
          </ac:spMkLst>
        </pc:spChg>
      </pc:sldChg>
    </pc:docChg>
  </pc:docChgLst>
  <pc:docChgLst>
    <pc:chgData name="Benjamin Payne" userId="S::benpayne@umbc.edu::b61ff11c-ba68-49af-b001-f9f234a6aca3" providerId="AD" clId="Web-{C79C6C39-BDA5-C3D6-A562-C1B47EFBB67D}"/>
    <pc:docChg chg="addSld delSld modSld sldOrd">
      <pc:chgData name="Benjamin Payne" userId="S::benpayne@umbc.edu::b61ff11c-ba68-49af-b001-f9f234a6aca3" providerId="AD" clId="Web-{C79C6C39-BDA5-C3D6-A562-C1B47EFBB67D}" dt="2018-09-16T19:59:13.825" v="1025" actId="20577"/>
      <pc:docMkLst>
        <pc:docMk/>
      </pc:docMkLst>
      <pc:sldChg chg="modNotes">
        <pc:chgData name="Benjamin Payne" userId="S::benpayne@umbc.edu::b61ff11c-ba68-49af-b001-f9f234a6aca3" providerId="AD" clId="Web-{C79C6C39-BDA5-C3D6-A562-C1B47EFBB67D}" dt="2018-09-16T19:07:45.145" v="546"/>
        <pc:sldMkLst>
          <pc:docMk/>
          <pc:sldMk cId="109857222" sldId="256"/>
        </pc:sldMkLst>
      </pc:sldChg>
      <pc:sldChg chg="modSp del">
        <pc:chgData name="Benjamin Payne" userId="S::benpayne@umbc.edu::b61ff11c-ba68-49af-b001-f9f234a6aca3" providerId="AD" clId="Web-{C79C6C39-BDA5-C3D6-A562-C1B47EFBB67D}" dt="2018-09-16T13:24:34.414" v="32"/>
        <pc:sldMkLst>
          <pc:docMk/>
          <pc:sldMk cId="1965540612" sldId="257"/>
        </pc:sldMkLst>
        <pc:spChg chg="mod">
          <ac:chgData name="Benjamin Payne" userId="S::benpayne@umbc.edu::b61ff11c-ba68-49af-b001-f9f234a6aca3" providerId="AD" clId="Web-{C79C6C39-BDA5-C3D6-A562-C1B47EFBB67D}" dt="2018-09-16T13:24:14.914" v="16" actId="20577"/>
          <ac:spMkLst>
            <pc:docMk/>
            <pc:sldMk cId="1965540612" sldId="257"/>
            <ac:spMk id="3" creationId="{AAF6A555-6E1F-4E27-BA5D-81B5F671075D}"/>
          </ac:spMkLst>
        </pc:spChg>
      </pc:sldChg>
      <pc:sldChg chg="modSp">
        <pc:chgData name="Benjamin Payne" userId="S::benpayne@umbc.edu::b61ff11c-ba68-49af-b001-f9f234a6aca3" providerId="AD" clId="Web-{C79C6C39-BDA5-C3D6-A562-C1B47EFBB67D}" dt="2018-09-16T13:24:31.570" v="30" actId="20577"/>
        <pc:sldMkLst>
          <pc:docMk/>
          <pc:sldMk cId="1872439163" sldId="259"/>
        </pc:sldMkLst>
        <pc:spChg chg="mod">
          <ac:chgData name="Benjamin Payne" userId="S::benpayne@umbc.edu::b61ff11c-ba68-49af-b001-f9f234a6aca3" providerId="AD" clId="Web-{C79C6C39-BDA5-C3D6-A562-C1B47EFBB67D}" dt="2018-09-16T13:23:49.835" v="7" actId="20577"/>
          <ac:spMkLst>
            <pc:docMk/>
            <pc:sldMk cId="1872439163" sldId="259"/>
            <ac:spMk id="2" creationId="{BE40010C-BDF4-4CC3-8ABD-D8CAD12C383F}"/>
          </ac:spMkLst>
        </pc:spChg>
        <pc:spChg chg="mod">
          <ac:chgData name="Benjamin Payne" userId="S::benpayne@umbc.edu::b61ff11c-ba68-49af-b001-f9f234a6aca3" providerId="AD" clId="Web-{C79C6C39-BDA5-C3D6-A562-C1B47EFBB67D}" dt="2018-09-16T13:24:31.570" v="30" actId="20577"/>
          <ac:spMkLst>
            <pc:docMk/>
            <pc:sldMk cId="1872439163" sldId="259"/>
            <ac:spMk id="3" creationId="{09A92C93-AE19-49ED-AEB9-EE3BBAE6CC18}"/>
          </ac:spMkLst>
        </pc:spChg>
      </pc:sldChg>
      <pc:sldChg chg="addSp modSp del mod modClrScheme chgLayout">
        <pc:chgData name="Benjamin Payne" userId="S::benpayne@umbc.edu::b61ff11c-ba68-49af-b001-f9f234a6aca3" providerId="AD" clId="Web-{C79C6C39-BDA5-C3D6-A562-C1B47EFBB67D}" dt="2018-09-16T19:15:50.752" v="680"/>
        <pc:sldMkLst>
          <pc:docMk/>
          <pc:sldMk cId="3249083975" sldId="261"/>
        </pc:sldMkLst>
        <pc:spChg chg="mod ord">
          <ac:chgData name="Benjamin Payne" userId="S::benpayne@umbc.edu::b61ff11c-ba68-49af-b001-f9f234a6aca3" providerId="AD" clId="Web-{C79C6C39-BDA5-C3D6-A562-C1B47EFBB67D}" dt="2018-09-16T19:14:53.345" v="625" actId="20577"/>
          <ac:spMkLst>
            <pc:docMk/>
            <pc:sldMk cId="3249083975" sldId="261"/>
            <ac:spMk id="2" creationId="{216A30D3-6AA2-43B9-B22F-A52656957453}"/>
          </ac:spMkLst>
        </pc:spChg>
        <pc:spChg chg="mod ord">
          <ac:chgData name="Benjamin Payne" userId="S::benpayne@umbc.edu::b61ff11c-ba68-49af-b001-f9f234a6aca3" providerId="AD" clId="Web-{C79C6C39-BDA5-C3D6-A562-C1B47EFBB67D}" dt="2018-09-16T19:15:41.486" v="675" actId="20577"/>
          <ac:spMkLst>
            <pc:docMk/>
            <pc:sldMk cId="3249083975" sldId="261"/>
            <ac:spMk id="3" creationId="{9257B42A-19ED-49CD-A996-9F060BD3BCCD}"/>
          </ac:spMkLst>
        </pc:spChg>
        <pc:spChg chg="add mod ord">
          <ac:chgData name="Benjamin Payne" userId="S::benpayne@umbc.edu::b61ff11c-ba68-49af-b001-f9f234a6aca3" providerId="AD" clId="Web-{C79C6C39-BDA5-C3D6-A562-C1B47EFBB67D}" dt="2018-09-16T19:15:11.877" v="637" actId="20577"/>
          <ac:spMkLst>
            <pc:docMk/>
            <pc:sldMk cId="3249083975" sldId="261"/>
            <ac:spMk id="4" creationId="{78FAC060-4D02-4645-AFCF-A166AC945482}"/>
          </ac:spMkLst>
        </pc:spChg>
      </pc:sldChg>
      <pc:sldChg chg="modSp">
        <pc:chgData name="Benjamin Payne" userId="S::benpayne@umbc.edu::b61ff11c-ba68-49af-b001-f9f234a6aca3" providerId="AD" clId="Web-{C79C6C39-BDA5-C3D6-A562-C1B47EFBB67D}" dt="2018-09-16T13:23:12.789" v="0" actId="20577"/>
        <pc:sldMkLst>
          <pc:docMk/>
          <pc:sldMk cId="191202119" sldId="264"/>
        </pc:sldMkLst>
        <pc:spChg chg="mod">
          <ac:chgData name="Benjamin Payne" userId="S::benpayne@umbc.edu::b61ff11c-ba68-49af-b001-f9f234a6aca3" providerId="AD" clId="Web-{C79C6C39-BDA5-C3D6-A562-C1B47EFBB67D}" dt="2018-09-16T13:23:12.789" v="0" actId="20577"/>
          <ac:spMkLst>
            <pc:docMk/>
            <pc:sldMk cId="191202119" sldId="264"/>
            <ac:spMk id="3" creationId="{75C5DFEC-441A-4637-97B9-1E21FE3E5A2D}"/>
          </ac:spMkLst>
        </pc:spChg>
      </pc:sldChg>
      <pc:sldChg chg="modSp">
        <pc:chgData name="Benjamin Payne" userId="S::benpayne@umbc.edu::b61ff11c-ba68-49af-b001-f9f234a6aca3" providerId="AD" clId="Web-{C79C6C39-BDA5-C3D6-A562-C1B47EFBB67D}" dt="2018-09-16T19:07:13.785" v="538" actId="20577"/>
        <pc:sldMkLst>
          <pc:docMk/>
          <pc:sldMk cId="3969650503" sldId="276"/>
        </pc:sldMkLst>
        <pc:spChg chg="mod">
          <ac:chgData name="Benjamin Payne" userId="S::benpayne@umbc.edu::b61ff11c-ba68-49af-b001-f9f234a6aca3" providerId="AD" clId="Web-{C79C6C39-BDA5-C3D6-A562-C1B47EFBB67D}" dt="2018-09-16T19:06:14.176" v="501" actId="20577"/>
          <ac:spMkLst>
            <pc:docMk/>
            <pc:sldMk cId="3969650503" sldId="276"/>
            <ac:spMk id="2" creationId="{1E69CC6F-37EE-447A-9995-C27BD2FBBB07}"/>
          </ac:spMkLst>
        </pc:spChg>
        <pc:spChg chg="mod">
          <ac:chgData name="Benjamin Payne" userId="S::benpayne@umbc.edu::b61ff11c-ba68-49af-b001-f9f234a6aca3" providerId="AD" clId="Web-{C79C6C39-BDA5-C3D6-A562-C1B47EFBB67D}" dt="2018-09-16T19:07:13.785" v="538" actId="20577"/>
          <ac:spMkLst>
            <pc:docMk/>
            <pc:sldMk cId="3969650503" sldId="276"/>
            <ac:spMk id="3" creationId="{65B4F077-C08B-4CC1-9577-8C82E6C9BBBE}"/>
          </ac:spMkLst>
        </pc:spChg>
      </pc:sldChg>
      <pc:sldChg chg="addSp delSp modSp">
        <pc:chgData name="Benjamin Payne" userId="S::benpayne@umbc.edu::b61ff11c-ba68-49af-b001-f9f234a6aca3" providerId="AD" clId="Web-{C79C6C39-BDA5-C3D6-A562-C1B47EFBB67D}" dt="2018-09-16T14:17:08.949" v="227" actId="20577"/>
        <pc:sldMkLst>
          <pc:docMk/>
          <pc:sldMk cId="1761637009" sldId="279"/>
        </pc:sldMkLst>
        <pc:spChg chg="del">
          <ac:chgData name="Benjamin Payne" userId="S::benpayne@umbc.edu::b61ff11c-ba68-49af-b001-f9f234a6aca3" providerId="AD" clId="Web-{C79C6C39-BDA5-C3D6-A562-C1B47EFBB67D}" dt="2018-09-16T13:25:00.367" v="33"/>
          <ac:spMkLst>
            <pc:docMk/>
            <pc:sldMk cId="1761637009" sldId="279"/>
            <ac:spMk id="3" creationId="{50A39C4F-82A4-4E0A-B3C8-65441E5F7B7F}"/>
          </ac:spMkLst>
        </pc:spChg>
        <pc:spChg chg="add mod">
          <ac:chgData name="Benjamin Payne" userId="S::benpayne@umbc.edu::b61ff11c-ba68-49af-b001-f9f234a6aca3" providerId="AD" clId="Web-{C79C6C39-BDA5-C3D6-A562-C1B47EFBB67D}" dt="2018-09-16T14:17:08.949" v="227" actId="20577"/>
          <ac:spMkLst>
            <pc:docMk/>
            <pc:sldMk cId="1761637009" sldId="279"/>
            <ac:spMk id="6" creationId="{AAEE7FFC-5C24-4611-9983-09C7FBFEE730}"/>
          </ac:spMkLst>
        </pc:spChg>
        <pc:picChg chg="add mod ord">
          <ac:chgData name="Benjamin Payne" userId="S::benpayne@umbc.edu::b61ff11c-ba68-49af-b001-f9f234a6aca3" providerId="AD" clId="Web-{C79C6C39-BDA5-C3D6-A562-C1B47EFBB67D}" dt="2018-09-16T13:57:22.356" v="187" actId="1076"/>
          <ac:picMkLst>
            <pc:docMk/>
            <pc:sldMk cId="1761637009" sldId="279"/>
            <ac:picMk id="4" creationId="{163FF364-75CC-4C7B-AF51-E2927D247398}"/>
          </ac:picMkLst>
        </pc:picChg>
      </pc:sldChg>
      <pc:sldChg chg="modSp ord">
        <pc:chgData name="Benjamin Payne" userId="S::benpayne@umbc.edu::b61ff11c-ba68-49af-b001-f9f234a6aca3" providerId="AD" clId="Web-{C79C6C39-BDA5-C3D6-A562-C1B47EFBB67D}" dt="2018-09-16T16:49:27.382" v="272"/>
        <pc:sldMkLst>
          <pc:docMk/>
          <pc:sldMk cId="2571143732" sldId="280"/>
        </pc:sldMkLst>
        <pc:spChg chg="mod">
          <ac:chgData name="Benjamin Payne" userId="S::benpayne@umbc.edu::b61ff11c-ba68-49af-b001-f9f234a6aca3" providerId="AD" clId="Web-{C79C6C39-BDA5-C3D6-A562-C1B47EFBB67D}" dt="2018-09-16T14:19:07.683" v="270" actId="20577"/>
          <ac:spMkLst>
            <pc:docMk/>
            <pc:sldMk cId="2571143732" sldId="280"/>
            <ac:spMk id="2" creationId="{74FA81A8-2F69-4185-939B-74BE414386A3}"/>
          </ac:spMkLst>
        </pc:spChg>
      </pc:sldChg>
      <pc:sldChg chg="modSp ord modNotes">
        <pc:chgData name="Benjamin Payne" userId="S::benpayne@umbc.edu::b61ff11c-ba68-49af-b001-f9f234a6aca3" providerId="AD" clId="Web-{C79C6C39-BDA5-C3D6-A562-C1B47EFBB67D}" dt="2018-09-16T13:56:06.919" v="165" actId="20577"/>
        <pc:sldMkLst>
          <pc:docMk/>
          <pc:sldMk cId="1899888079" sldId="281"/>
        </pc:sldMkLst>
        <pc:spChg chg="mod">
          <ac:chgData name="Benjamin Payne" userId="S::benpayne@umbc.edu::b61ff11c-ba68-49af-b001-f9f234a6aca3" providerId="AD" clId="Web-{C79C6C39-BDA5-C3D6-A562-C1B47EFBB67D}" dt="2018-09-16T13:52:36.121" v="70" actId="20577"/>
          <ac:spMkLst>
            <pc:docMk/>
            <pc:sldMk cId="1899888079" sldId="281"/>
            <ac:spMk id="2" creationId="{9C3C7692-8285-4758-849A-2BE46031F737}"/>
          </ac:spMkLst>
        </pc:spChg>
        <pc:spChg chg="mod">
          <ac:chgData name="Benjamin Payne" userId="S::benpayne@umbc.edu::b61ff11c-ba68-49af-b001-f9f234a6aca3" providerId="AD" clId="Web-{C79C6C39-BDA5-C3D6-A562-C1B47EFBB67D}" dt="2018-09-16T13:56:06.919" v="165" actId="20577"/>
          <ac:spMkLst>
            <pc:docMk/>
            <pc:sldMk cId="1899888079" sldId="281"/>
            <ac:spMk id="3" creationId="{2AE9D130-E5D2-4DB9-A205-2BA85EEAB8EF}"/>
          </ac:spMkLst>
        </pc:spChg>
      </pc:sldChg>
      <pc:sldChg chg="modSp">
        <pc:chgData name="Benjamin Payne" userId="S::benpayne@umbc.edu::b61ff11c-ba68-49af-b001-f9f234a6aca3" providerId="AD" clId="Web-{C79C6C39-BDA5-C3D6-A562-C1B47EFBB67D}" dt="2018-09-16T19:53:27.357" v="1023" actId="20577"/>
        <pc:sldMkLst>
          <pc:docMk/>
          <pc:sldMk cId="1348344162" sldId="282"/>
        </pc:sldMkLst>
        <pc:spChg chg="mod">
          <ac:chgData name="Benjamin Payne" userId="S::benpayne@umbc.edu::b61ff11c-ba68-49af-b001-f9f234a6aca3" providerId="AD" clId="Web-{C79C6C39-BDA5-C3D6-A562-C1B47EFBB67D}" dt="2018-09-16T19:53:27.357" v="1023" actId="20577"/>
          <ac:spMkLst>
            <pc:docMk/>
            <pc:sldMk cId="1348344162" sldId="282"/>
            <ac:spMk id="2" creationId="{F935250B-8B50-4E47-9599-4DA60745E074}"/>
          </ac:spMkLst>
        </pc:spChg>
      </pc:sldChg>
      <pc:sldChg chg="modSp modNotes">
        <pc:chgData name="Benjamin Payne" userId="S::benpayne@umbc.edu::b61ff11c-ba68-49af-b001-f9f234a6aca3" providerId="AD" clId="Web-{C79C6C39-BDA5-C3D6-A562-C1B47EFBB67D}" dt="2018-09-16T19:43:46.685" v="969" actId="20577"/>
        <pc:sldMkLst>
          <pc:docMk/>
          <pc:sldMk cId="3516900851" sldId="283"/>
        </pc:sldMkLst>
        <pc:spChg chg="mod">
          <ac:chgData name="Benjamin Payne" userId="S::benpayne@umbc.edu::b61ff11c-ba68-49af-b001-f9f234a6aca3" providerId="AD" clId="Web-{C79C6C39-BDA5-C3D6-A562-C1B47EFBB67D}" dt="2018-09-16T19:43:46.685" v="969" actId="20577"/>
          <ac:spMkLst>
            <pc:docMk/>
            <pc:sldMk cId="3516900851" sldId="283"/>
            <ac:spMk id="2" creationId="{019393D4-0FDF-4CE4-ADD9-52248E02C90D}"/>
          </ac:spMkLst>
        </pc:spChg>
        <pc:spChg chg="mod">
          <ac:chgData name="Benjamin Payne" userId="S::benpayne@umbc.edu::b61ff11c-ba68-49af-b001-f9f234a6aca3" providerId="AD" clId="Web-{C79C6C39-BDA5-C3D6-A562-C1B47EFBB67D}" dt="2018-09-16T19:01:51.395" v="438" actId="20577"/>
          <ac:spMkLst>
            <pc:docMk/>
            <pc:sldMk cId="3516900851" sldId="283"/>
            <ac:spMk id="3" creationId="{102164ED-15FB-4C10-BFA8-BC7BFD8B797D}"/>
          </ac:spMkLst>
        </pc:spChg>
      </pc:sldChg>
      <pc:sldChg chg="modSp">
        <pc:chgData name="Benjamin Payne" userId="S::benpayne@umbc.edu::b61ff11c-ba68-49af-b001-f9f234a6aca3" providerId="AD" clId="Web-{C79C6C39-BDA5-C3D6-A562-C1B47EFBB67D}" dt="2018-09-16T19:29:52.734" v="949" actId="20577"/>
        <pc:sldMkLst>
          <pc:docMk/>
          <pc:sldMk cId="2785789439" sldId="286"/>
        </pc:sldMkLst>
        <pc:spChg chg="mod">
          <ac:chgData name="Benjamin Payne" userId="S::benpayne@umbc.edu::b61ff11c-ba68-49af-b001-f9f234a6aca3" providerId="AD" clId="Web-{C79C6C39-BDA5-C3D6-A562-C1B47EFBB67D}" dt="2018-09-16T19:29:52.734" v="949" actId="20577"/>
          <ac:spMkLst>
            <pc:docMk/>
            <pc:sldMk cId="2785789439" sldId="286"/>
            <ac:spMk id="3" creationId="{B15E746E-BC5F-45A8-9DF2-68A8DD01F2D9}"/>
          </ac:spMkLst>
        </pc:spChg>
      </pc:sldChg>
      <pc:sldChg chg="addSp delSp modSp new modNotes">
        <pc:chgData name="Benjamin Payne" userId="S::benpayne@umbc.edu::b61ff11c-ba68-49af-b001-f9f234a6aca3" providerId="AD" clId="Web-{C79C6C39-BDA5-C3D6-A562-C1B47EFBB67D}" dt="2018-09-16T13:33:06.588" v="60"/>
        <pc:sldMkLst>
          <pc:docMk/>
          <pc:sldMk cId="2302840326" sldId="287"/>
        </pc:sldMkLst>
        <pc:spChg chg="mod">
          <ac:chgData name="Benjamin Payne" userId="S::benpayne@umbc.edu::b61ff11c-ba68-49af-b001-f9f234a6aca3" providerId="AD" clId="Web-{C79C6C39-BDA5-C3D6-A562-C1B47EFBB67D}" dt="2018-09-16T13:32:24.728" v="53" actId="20577"/>
          <ac:spMkLst>
            <pc:docMk/>
            <pc:sldMk cId="2302840326" sldId="287"/>
            <ac:spMk id="2" creationId="{A8DC1208-70C5-412C-A891-4B8C06A5CEEF}"/>
          </ac:spMkLst>
        </pc:spChg>
        <pc:spChg chg="del">
          <ac:chgData name="Benjamin Payne" userId="S::benpayne@umbc.edu::b61ff11c-ba68-49af-b001-f9f234a6aca3" providerId="AD" clId="Web-{C79C6C39-BDA5-C3D6-A562-C1B47EFBB67D}" dt="2018-09-16T13:32:37.463" v="56"/>
          <ac:spMkLst>
            <pc:docMk/>
            <pc:sldMk cId="2302840326" sldId="287"/>
            <ac:spMk id="3" creationId="{54CDADEC-BB2F-4344-8C96-62CA55BA03E6}"/>
          </ac:spMkLst>
        </pc:spChg>
        <pc:picChg chg="add mod ord">
          <ac:chgData name="Benjamin Payne" userId="S::benpayne@umbc.edu::b61ff11c-ba68-49af-b001-f9f234a6aca3" providerId="AD" clId="Web-{C79C6C39-BDA5-C3D6-A562-C1B47EFBB67D}" dt="2018-09-16T13:32:49.088" v="58" actId="1076"/>
          <ac:picMkLst>
            <pc:docMk/>
            <pc:sldMk cId="2302840326" sldId="287"/>
            <ac:picMk id="4" creationId="{EB47FD73-A893-46AE-94FE-5DCA67819338}"/>
          </ac:picMkLst>
        </pc:picChg>
      </pc:sldChg>
      <pc:sldChg chg="modSp add replId">
        <pc:chgData name="Benjamin Payne" userId="S::benpayne@umbc.edu::b61ff11c-ba68-49af-b001-f9f234a6aca3" providerId="AD" clId="Web-{C79C6C39-BDA5-C3D6-A562-C1B47EFBB67D}" dt="2018-09-16T14:18:25.980" v="257" actId="20577"/>
        <pc:sldMkLst>
          <pc:docMk/>
          <pc:sldMk cId="1614154869" sldId="288"/>
        </pc:sldMkLst>
        <pc:spChg chg="mod">
          <ac:chgData name="Benjamin Payne" userId="S::benpayne@umbc.edu::b61ff11c-ba68-49af-b001-f9f234a6aca3" providerId="AD" clId="Web-{C79C6C39-BDA5-C3D6-A562-C1B47EFBB67D}" dt="2018-09-16T14:18:25.980" v="257" actId="20577"/>
          <ac:spMkLst>
            <pc:docMk/>
            <pc:sldMk cId="1614154869" sldId="288"/>
            <ac:spMk id="2" creationId="{6A7BA3A5-FAFE-439F-9793-C3061EC294D5}"/>
          </ac:spMkLst>
        </pc:spChg>
      </pc:sldChg>
      <pc:sldChg chg="modSp new">
        <pc:chgData name="Benjamin Payne" userId="S::benpayne@umbc.edu::b61ff11c-ba68-49af-b001-f9f234a6aca3" providerId="AD" clId="Web-{C79C6C39-BDA5-C3D6-A562-C1B47EFBB67D}" dt="2018-09-16T16:59:47.244" v="409" actId="20577"/>
        <pc:sldMkLst>
          <pc:docMk/>
          <pc:sldMk cId="3927561121" sldId="289"/>
        </pc:sldMkLst>
        <pc:spChg chg="mod">
          <ac:chgData name="Benjamin Payne" userId="S::benpayne@umbc.edu::b61ff11c-ba68-49af-b001-f9f234a6aca3" providerId="AD" clId="Web-{C79C6C39-BDA5-C3D6-A562-C1B47EFBB67D}" dt="2018-09-16T16:49:49.397" v="280" actId="20577"/>
          <ac:spMkLst>
            <pc:docMk/>
            <pc:sldMk cId="3927561121" sldId="289"/>
            <ac:spMk id="2" creationId="{56103765-0680-470C-9D37-591007FA2CFB}"/>
          </ac:spMkLst>
        </pc:spChg>
        <pc:spChg chg="mod">
          <ac:chgData name="Benjamin Payne" userId="S::benpayne@umbc.edu::b61ff11c-ba68-49af-b001-f9f234a6aca3" providerId="AD" clId="Web-{C79C6C39-BDA5-C3D6-A562-C1B47EFBB67D}" dt="2018-09-16T16:59:47.244" v="409" actId="20577"/>
          <ac:spMkLst>
            <pc:docMk/>
            <pc:sldMk cId="3927561121" sldId="289"/>
            <ac:spMk id="3" creationId="{5096B307-7096-45B5-B900-FA1A037E5EA5}"/>
          </ac:spMkLst>
        </pc:spChg>
      </pc:sldChg>
      <pc:sldChg chg="modSp new">
        <pc:chgData name="Benjamin Payne" userId="S::benpayne@umbc.edu::b61ff11c-ba68-49af-b001-f9f234a6aca3" providerId="AD" clId="Web-{C79C6C39-BDA5-C3D6-A562-C1B47EFBB67D}" dt="2018-09-16T19:43:14.545" v="960" actId="20577"/>
        <pc:sldMkLst>
          <pc:docMk/>
          <pc:sldMk cId="2920759838" sldId="290"/>
        </pc:sldMkLst>
        <pc:spChg chg="mod">
          <ac:chgData name="Benjamin Payne" userId="S::benpayne@umbc.edu::b61ff11c-ba68-49af-b001-f9f234a6aca3" providerId="AD" clId="Web-{C79C6C39-BDA5-C3D6-A562-C1B47EFBB67D}" dt="2018-09-16T19:02:37.192" v="457" actId="20577"/>
          <ac:spMkLst>
            <pc:docMk/>
            <pc:sldMk cId="2920759838" sldId="290"/>
            <ac:spMk id="2" creationId="{8C5A1C3B-2921-442A-AADC-16BC3A534B58}"/>
          </ac:spMkLst>
        </pc:spChg>
        <pc:spChg chg="mod">
          <ac:chgData name="Benjamin Payne" userId="S::benpayne@umbc.edu::b61ff11c-ba68-49af-b001-f9f234a6aca3" providerId="AD" clId="Web-{C79C6C39-BDA5-C3D6-A562-C1B47EFBB67D}" dt="2018-09-16T19:43:14.545" v="960" actId="20577"/>
          <ac:spMkLst>
            <pc:docMk/>
            <pc:sldMk cId="2920759838" sldId="290"/>
            <ac:spMk id="3" creationId="{D0AB16FD-D6AD-4A27-994B-B7661F85725A}"/>
          </ac:spMkLst>
        </pc:spChg>
      </pc:sldChg>
      <pc:sldChg chg="modSp new">
        <pc:chgData name="Benjamin Payne" userId="S::benpayne@umbc.edu::b61ff11c-ba68-49af-b001-f9f234a6aca3" providerId="AD" clId="Web-{C79C6C39-BDA5-C3D6-A562-C1B47EFBB67D}" dt="2018-09-16T19:51:56.778" v="1014" actId="20577"/>
        <pc:sldMkLst>
          <pc:docMk/>
          <pc:sldMk cId="3263634423" sldId="291"/>
        </pc:sldMkLst>
        <pc:spChg chg="mod">
          <ac:chgData name="Benjamin Payne" userId="S::benpayne@umbc.edu::b61ff11c-ba68-49af-b001-f9f234a6aca3" providerId="AD" clId="Web-{C79C6C39-BDA5-C3D6-A562-C1B47EFBB67D}" dt="2018-09-16T19:02:47.004" v="465" actId="20577"/>
          <ac:spMkLst>
            <pc:docMk/>
            <pc:sldMk cId="3263634423" sldId="291"/>
            <ac:spMk id="2" creationId="{D7424342-FC06-441F-8F8D-CEA10E97D6F0}"/>
          </ac:spMkLst>
        </pc:spChg>
        <pc:spChg chg="mod">
          <ac:chgData name="Benjamin Payne" userId="S::benpayne@umbc.edu::b61ff11c-ba68-49af-b001-f9f234a6aca3" providerId="AD" clId="Web-{C79C6C39-BDA5-C3D6-A562-C1B47EFBB67D}" dt="2018-09-16T19:51:56.778" v="1014" actId="20577"/>
          <ac:spMkLst>
            <pc:docMk/>
            <pc:sldMk cId="3263634423" sldId="291"/>
            <ac:spMk id="3" creationId="{A2678115-C115-494C-898F-607C3D657797}"/>
          </ac:spMkLst>
        </pc:spChg>
      </pc:sldChg>
      <pc:sldChg chg="addSp delSp modSp new modNotes">
        <pc:chgData name="Benjamin Payne" userId="S::benpayne@umbc.edu::b61ff11c-ba68-49af-b001-f9f234a6aca3" providerId="AD" clId="Web-{C79C6C39-BDA5-C3D6-A562-C1B47EFBB67D}" dt="2018-09-16T19:20:57.173" v="771" actId="1076"/>
        <pc:sldMkLst>
          <pc:docMk/>
          <pc:sldMk cId="1299655371" sldId="292"/>
        </pc:sldMkLst>
        <pc:spChg chg="del">
          <ac:chgData name="Benjamin Payne" userId="S::benpayne@umbc.edu::b61ff11c-ba68-49af-b001-f9f234a6aca3" providerId="AD" clId="Web-{C79C6C39-BDA5-C3D6-A562-C1B47EFBB67D}" dt="2018-09-16T19:20:52.752" v="770"/>
          <ac:spMkLst>
            <pc:docMk/>
            <pc:sldMk cId="1299655371" sldId="292"/>
            <ac:spMk id="2" creationId="{5E659B50-F207-449A-A099-BAF1538754A3}"/>
          </ac:spMkLst>
        </pc:spChg>
        <pc:graphicFrameChg chg="add mod modGraphic">
          <ac:chgData name="Benjamin Payne" userId="S::benpayne@umbc.edu::b61ff11c-ba68-49af-b001-f9f234a6aca3" providerId="AD" clId="Web-{C79C6C39-BDA5-C3D6-A562-C1B47EFBB67D}" dt="2018-09-16T19:20:57.173" v="771" actId="1076"/>
          <ac:graphicFrameMkLst>
            <pc:docMk/>
            <pc:sldMk cId="1299655371" sldId="292"/>
            <ac:graphicFrameMk id="3" creationId="{098CCFB7-BE85-417B-B360-57BBCCF3BA1A}"/>
          </ac:graphicFrameMkLst>
        </pc:graphicFrameChg>
      </pc:sldChg>
      <pc:sldChg chg="modSp new ord">
        <pc:chgData name="Benjamin Payne" userId="S::benpayne@umbc.edu::b61ff11c-ba68-49af-b001-f9f234a6aca3" providerId="AD" clId="Web-{C79C6C39-BDA5-C3D6-A562-C1B47EFBB67D}" dt="2018-09-16T19:26:06.235" v="835" actId="20577"/>
        <pc:sldMkLst>
          <pc:docMk/>
          <pc:sldMk cId="1236694555" sldId="293"/>
        </pc:sldMkLst>
        <pc:spChg chg="mod">
          <ac:chgData name="Benjamin Payne" userId="S::benpayne@umbc.edu::b61ff11c-ba68-49af-b001-f9f234a6aca3" providerId="AD" clId="Web-{C79C6C39-BDA5-C3D6-A562-C1B47EFBB67D}" dt="2018-09-16T19:21:11.173" v="775" actId="20577"/>
          <ac:spMkLst>
            <pc:docMk/>
            <pc:sldMk cId="1236694555" sldId="293"/>
            <ac:spMk id="2" creationId="{55696EC2-8BC1-4242-9107-CD7F3F391E84}"/>
          </ac:spMkLst>
        </pc:spChg>
        <pc:spChg chg="mod">
          <ac:chgData name="Benjamin Payne" userId="S::benpayne@umbc.edu::b61ff11c-ba68-49af-b001-f9f234a6aca3" providerId="AD" clId="Web-{C79C6C39-BDA5-C3D6-A562-C1B47EFBB67D}" dt="2018-09-16T19:26:06.235" v="835" actId="20577"/>
          <ac:spMkLst>
            <pc:docMk/>
            <pc:sldMk cId="1236694555" sldId="293"/>
            <ac:spMk id="3" creationId="{78C83954-5467-4633-930F-1158A760869A}"/>
          </ac:spMkLst>
        </pc:spChg>
      </pc:sldChg>
      <pc:sldChg chg="modSp new">
        <pc:chgData name="Benjamin Payne" userId="S::benpayne@umbc.edu::b61ff11c-ba68-49af-b001-f9f234a6aca3" providerId="AD" clId="Web-{C79C6C39-BDA5-C3D6-A562-C1B47EFBB67D}" dt="2018-09-16T19:27:25.891" v="884" actId="20577"/>
        <pc:sldMkLst>
          <pc:docMk/>
          <pc:sldMk cId="1594616537" sldId="294"/>
        </pc:sldMkLst>
        <pc:spChg chg="mod">
          <ac:chgData name="Benjamin Payne" userId="S::benpayne@umbc.edu::b61ff11c-ba68-49af-b001-f9f234a6aca3" providerId="AD" clId="Web-{C79C6C39-BDA5-C3D6-A562-C1B47EFBB67D}" dt="2018-09-16T19:26:20.564" v="841" actId="20577"/>
          <ac:spMkLst>
            <pc:docMk/>
            <pc:sldMk cId="1594616537" sldId="294"/>
            <ac:spMk id="2" creationId="{5B5578B8-0C88-4948-A744-83A627CC816D}"/>
          </ac:spMkLst>
        </pc:spChg>
        <pc:spChg chg="mod">
          <ac:chgData name="Benjamin Payne" userId="S::benpayne@umbc.edu::b61ff11c-ba68-49af-b001-f9f234a6aca3" providerId="AD" clId="Web-{C79C6C39-BDA5-C3D6-A562-C1B47EFBB67D}" dt="2018-09-16T19:27:25.891" v="884" actId="20577"/>
          <ac:spMkLst>
            <pc:docMk/>
            <pc:sldMk cId="1594616537" sldId="294"/>
            <ac:spMk id="3" creationId="{6A5F2D7A-9103-4D6B-91B0-27C8A2E66B6D}"/>
          </ac:spMkLst>
        </pc:spChg>
      </pc:sldChg>
      <pc:sldChg chg="modSp new">
        <pc:chgData name="Benjamin Payne" userId="S::benpayne@umbc.edu::b61ff11c-ba68-49af-b001-f9f234a6aca3" providerId="AD" clId="Web-{C79C6C39-BDA5-C3D6-A562-C1B47EFBB67D}" dt="2018-09-16T19:31:41.812" v="957" actId="20577"/>
        <pc:sldMkLst>
          <pc:docMk/>
          <pc:sldMk cId="1696934510" sldId="295"/>
        </pc:sldMkLst>
        <pc:spChg chg="mod">
          <ac:chgData name="Benjamin Payne" userId="S::benpayne@umbc.edu::b61ff11c-ba68-49af-b001-f9f234a6aca3" providerId="AD" clId="Web-{C79C6C39-BDA5-C3D6-A562-C1B47EFBB67D}" dt="2018-09-16T19:31:41.812" v="957" actId="20577"/>
          <ac:spMkLst>
            <pc:docMk/>
            <pc:sldMk cId="1696934510" sldId="295"/>
            <ac:spMk id="3" creationId="{14BD8529-EA84-4EA9-807D-AA421DAF3B3D}"/>
          </ac:spMkLst>
        </pc:spChg>
      </pc:sldChg>
      <pc:sldChg chg="modSp new modNotes">
        <pc:chgData name="Benjamin Payne" userId="S::benpayne@umbc.edu::b61ff11c-ba68-49af-b001-f9f234a6aca3" providerId="AD" clId="Web-{C79C6C39-BDA5-C3D6-A562-C1B47EFBB67D}" dt="2018-09-16T19:50:26.044" v="1005"/>
        <pc:sldMkLst>
          <pc:docMk/>
          <pc:sldMk cId="3672363605" sldId="296"/>
        </pc:sldMkLst>
        <pc:spChg chg="mod">
          <ac:chgData name="Benjamin Payne" userId="S::benpayne@umbc.edu::b61ff11c-ba68-49af-b001-f9f234a6aca3" providerId="AD" clId="Web-{C79C6C39-BDA5-C3D6-A562-C1B47EFBB67D}" dt="2018-09-16T19:44:21.388" v="989" actId="20577"/>
          <ac:spMkLst>
            <pc:docMk/>
            <pc:sldMk cId="3672363605" sldId="296"/>
            <ac:spMk id="2" creationId="{5FA5E91C-366F-4120-AEE5-02CB51F3320F}"/>
          </ac:spMkLst>
        </pc:spChg>
        <pc:spChg chg="mod">
          <ac:chgData name="Benjamin Payne" userId="S::benpayne@umbc.edu::b61ff11c-ba68-49af-b001-f9f234a6aca3" providerId="AD" clId="Web-{C79C6C39-BDA5-C3D6-A562-C1B47EFBB67D}" dt="2018-09-16T19:44:26.122" v="998" actId="20577"/>
          <ac:spMkLst>
            <pc:docMk/>
            <pc:sldMk cId="3672363605" sldId="296"/>
            <ac:spMk id="3" creationId="{E9799FE2-7502-421F-B03A-13A0A578199A}"/>
          </ac:spMkLst>
        </pc:spChg>
      </pc:sldChg>
    </pc:docChg>
  </pc:docChgLst>
  <pc:docChgLst>
    <pc:chgData name="Benjamin Payne" userId="S::benpayne@umbc.edu::b61ff11c-ba68-49af-b001-f9f234a6aca3" providerId="AD" clId="Web-{DF6AEFE7-C67A-501C-2B40-6BFFFEEF3509}"/>
    <pc:docChg chg="addSld modSld sldOrd">
      <pc:chgData name="Benjamin Payne" userId="S::benpayne@umbc.edu::b61ff11c-ba68-49af-b001-f9f234a6aca3" providerId="AD" clId="Web-{DF6AEFE7-C67A-501C-2B40-6BFFFEEF3509}" dt="2018-09-15T16:28:42.007" v="254" actId="1076"/>
      <pc:docMkLst>
        <pc:docMk/>
      </pc:docMkLst>
      <pc:sldChg chg="modSp new">
        <pc:chgData name="Benjamin Payne" userId="S::benpayne@umbc.edu::b61ff11c-ba68-49af-b001-f9f234a6aca3" providerId="AD" clId="Web-{DF6AEFE7-C67A-501C-2B40-6BFFFEEF3509}" dt="2018-09-15T15:57:33.497" v="9" actId="20577"/>
        <pc:sldMkLst>
          <pc:docMk/>
          <pc:sldMk cId="3213558831" sldId="268"/>
        </pc:sldMkLst>
        <pc:spChg chg="mod">
          <ac:chgData name="Benjamin Payne" userId="S::benpayne@umbc.edu::b61ff11c-ba68-49af-b001-f9f234a6aca3" providerId="AD" clId="Web-{DF6AEFE7-C67A-501C-2B40-6BFFFEEF3509}" dt="2018-09-15T15:57:29.997" v="7" actId="20577"/>
          <ac:spMkLst>
            <pc:docMk/>
            <pc:sldMk cId="3213558831" sldId="268"/>
            <ac:spMk id="2" creationId="{6CEE937A-FA0F-4FD6-B5BD-EEC33278360A}"/>
          </ac:spMkLst>
        </pc:spChg>
        <pc:spChg chg="mod">
          <ac:chgData name="Benjamin Payne" userId="S::benpayne@umbc.edu::b61ff11c-ba68-49af-b001-f9f234a6aca3" providerId="AD" clId="Web-{DF6AEFE7-C67A-501C-2B40-6BFFFEEF3509}" dt="2018-09-15T15:57:33.497" v="9" actId="20577"/>
          <ac:spMkLst>
            <pc:docMk/>
            <pc:sldMk cId="3213558831" sldId="268"/>
            <ac:spMk id="3" creationId="{0D735450-1BC3-4271-AF9A-37088E07F354}"/>
          </ac:spMkLst>
        </pc:spChg>
      </pc:sldChg>
      <pc:sldChg chg="addSp delSp modSp new mod modClrScheme chgLayout">
        <pc:chgData name="Benjamin Payne" userId="S::benpayne@umbc.edu::b61ff11c-ba68-49af-b001-f9f234a6aca3" providerId="AD" clId="Web-{DF6AEFE7-C67A-501C-2B40-6BFFFEEF3509}" dt="2018-09-15T16:15:06.149" v="172" actId="20577"/>
        <pc:sldMkLst>
          <pc:docMk/>
          <pc:sldMk cId="1574237227" sldId="269"/>
        </pc:sldMkLst>
        <pc:spChg chg="mod ord">
          <ac:chgData name="Benjamin Payne" userId="S::benpayne@umbc.edu::b61ff11c-ba68-49af-b001-f9f234a6aca3" providerId="AD" clId="Web-{DF6AEFE7-C67A-501C-2B40-6BFFFEEF3509}" dt="2018-09-15T15:58:09.606" v="16" actId="20577"/>
          <ac:spMkLst>
            <pc:docMk/>
            <pc:sldMk cId="1574237227" sldId="269"/>
            <ac:spMk id="2" creationId="{F645FB96-46F7-442F-8F2E-9C7561E6A5BE}"/>
          </ac:spMkLst>
        </pc:spChg>
        <pc:spChg chg="del mod ord">
          <ac:chgData name="Benjamin Payne" userId="S::benpayne@umbc.edu::b61ff11c-ba68-49af-b001-f9f234a6aca3" providerId="AD" clId="Web-{DF6AEFE7-C67A-501C-2B40-6BFFFEEF3509}" dt="2018-09-15T15:58:12.356" v="19"/>
          <ac:spMkLst>
            <pc:docMk/>
            <pc:sldMk cId="1574237227" sldId="269"/>
            <ac:spMk id="3" creationId="{AD2BADA2-4B75-40CD-9421-290C5A5F499D}"/>
          </ac:spMkLst>
        </pc:spChg>
        <pc:spChg chg="add mod">
          <ac:chgData name="Benjamin Payne" userId="S::benpayne@umbc.edu::b61ff11c-ba68-49af-b001-f9f234a6aca3" providerId="AD" clId="Web-{DF6AEFE7-C67A-501C-2B40-6BFFFEEF3509}" dt="2018-09-15T16:15:06.149" v="172" actId="20577"/>
          <ac:spMkLst>
            <pc:docMk/>
            <pc:sldMk cId="1574237227" sldId="269"/>
            <ac:spMk id="6" creationId="{0BF5D0D6-3A9F-434A-B8E4-BFC38BC49099}"/>
          </ac:spMkLst>
        </pc:spChg>
        <pc:picChg chg="add mod ord">
          <ac:chgData name="Benjamin Payne" userId="S::benpayne@umbc.edu::b61ff11c-ba68-49af-b001-f9f234a6aca3" providerId="AD" clId="Web-{DF6AEFE7-C67A-501C-2B40-6BFFFEEF3509}" dt="2018-09-15T15:58:12.684" v="20" actId="1076"/>
          <ac:picMkLst>
            <pc:docMk/>
            <pc:sldMk cId="1574237227" sldId="269"/>
            <ac:picMk id="4" creationId="{D94ED61B-8B75-4C03-A437-1BDE170424F5}"/>
          </ac:picMkLst>
        </pc:picChg>
        <pc:picChg chg="add mod">
          <ac:chgData name="Benjamin Payne" userId="S::benpayne@umbc.edu::b61ff11c-ba68-49af-b001-f9f234a6aca3" providerId="AD" clId="Web-{DF6AEFE7-C67A-501C-2B40-6BFFFEEF3509}" dt="2018-09-15T16:01:14.638" v="38" actId="14100"/>
          <ac:picMkLst>
            <pc:docMk/>
            <pc:sldMk cId="1574237227" sldId="269"/>
            <ac:picMk id="7" creationId="{07C77B52-940E-408C-A54A-BF523214D5A8}"/>
          </ac:picMkLst>
        </pc:picChg>
      </pc:sldChg>
      <pc:sldChg chg="addSp delSp modSp new">
        <pc:chgData name="Benjamin Payne" userId="S::benpayne@umbc.edu::b61ff11c-ba68-49af-b001-f9f234a6aca3" providerId="AD" clId="Web-{DF6AEFE7-C67A-501C-2B40-6BFFFEEF3509}" dt="2018-09-15T16:22:31.821" v="224" actId="1076"/>
        <pc:sldMkLst>
          <pc:docMk/>
          <pc:sldMk cId="2700816383" sldId="270"/>
        </pc:sldMkLst>
        <pc:spChg chg="mod">
          <ac:chgData name="Benjamin Payne" userId="S::benpayne@umbc.edu::b61ff11c-ba68-49af-b001-f9f234a6aca3" providerId="AD" clId="Web-{DF6AEFE7-C67A-501C-2B40-6BFFFEEF3509}" dt="2018-09-15T16:16:53.509" v="184" actId="20577"/>
          <ac:spMkLst>
            <pc:docMk/>
            <pc:sldMk cId="2700816383" sldId="270"/>
            <ac:spMk id="2" creationId="{E38DF5D1-25F0-471C-B0FB-731F61CA21E3}"/>
          </ac:spMkLst>
        </pc:spChg>
        <pc:spChg chg="del">
          <ac:chgData name="Benjamin Payne" userId="S::benpayne@umbc.edu::b61ff11c-ba68-49af-b001-f9f234a6aca3" providerId="AD" clId="Web-{DF6AEFE7-C67A-501C-2B40-6BFFFEEF3509}" dt="2018-09-15T16:15:39.196" v="174"/>
          <ac:spMkLst>
            <pc:docMk/>
            <pc:sldMk cId="2700816383" sldId="270"/>
            <ac:spMk id="3" creationId="{5EE99451-DB4A-43DC-9986-CED482C7C764}"/>
          </ac:spMkLst>
        </pc:spChg>
        <pc:picChg chg="add mod ord">
          <ac:chgData name="Benjamin Payne" userId="S::benpayne@umbc.edu::b61ff11c-ba68-49af-b001-f9f234a6aca3" providerId="AD" clId="Web-{DF6AEFE7-C67A-501C-2B40-6BFFFEEF3509}" dt="2018-09-15T16:22:31.821" v="224" actId="1076"/>
          <ac:picMkLst>
            <pc:docMk/>
            <pc:sldMk cId="2700816383" sldId="270"/>
            <ac:picMk id="4" creationId="{57833945-F596-442F-85D9-8CEBA2BB8FA3}"/>
          </ac:picMkLst>
        </pc:picChg>
      </pc:sldChg>
      <pc:sldChg chg="addSp delSp modSp new">
        <pc:chgData name="Benjamin Payne" userId="S::benpayne@umbc.edu::b61ff11c-ba68-49af-b001-f9f234a6aca3" providerId="AD" clId="Web-{DF6AEFE7-C67A-501C-2B40-6BFFFEEF3509}" dt="2018-09-15T16:28:42.007" v="254" actId="1076"/>
        <pc:sldMkLst>
          <pc:docMk/>
          <pc:sldMk cId="485463954" sldId="271"/>
        </pc:sldMkLst>
        <pc:spChg chg="mod">
          <ac:chgData name="Benjamin Payne" userId="S::benpayne@umbc.edu::b61ff11c-ba68-49af-b001-f9f234a6aca3" providerId="AD" clId="Web-{DF6AEFE7-C67A-501C-2B40-6BFFFEEF3509}" dt="2018-09-15T16:28:36.991" v="252" actId="1076"/>
          <ac:spMkLst>
            <pc:docMk/>
            <pc:sldMk cId="485463954" sldId="271"/>
            <ac:spMk id="2" creationId="{0A6DF81D-FD63-430E-9681-212D041FBD3D}"/>
          </ac:spMkLst>
        </pc:spChg>
        <pc:spChg chg="del">
          <ac:chgData name="Benjamin Payne" userId="S::benpayne@umbc.edu::b61ff11c-ba68-49af-b001-f9f234a6aca3" providerId="AD" clId="Web-{DF6AEFE7-C67A-501C-2B40-6BFFFEEF3509}" dt="2018-09-15T16:15:55.759" v="176"/>
          <ac:spMkLst>
            <pc:docMk/>
            <pc:sldMk cId="485463954" sldId="271"/>
            <ac:spMk id="3" creationId="{C02EEC44-D3F7-4DD2-8A05-C3687C3CBADA}"/>
          </ac:spMkLst>
        </pc:spChg>
        <pc:spChg chg="add mod">
          <ac:chgData name="Benjamin Payne" userId="S::benpayne@umbc.edu::b61ff11c-ba68-49af-b001-f9f234a6aca3" providerId="AD" clId="Web-{DF6AEFE7-C67A-501C-2B40-6BFFFEEF3509}" dt="2018-09-15T16:28:42.007" v="254" actId="1076"/>
          <ac:spMkLst>
            <pc:docMk/>
            <pc:sldMk cId="485463954" sldId="271"/>
            <ac:spMk id="6" creationId="{6AA194C9-61EB-432A-905D-E75FA41BEA80}"/>
          </ac:spMkLst>
        </pc:spChg>
        <pc:picChg chg="add mod ord">
          <ac:chgData name="Benjamin Payne" userId="S::benpayne@umbc.edu::b61ff11c-ba68-49af-b001-f9f234a6aca3" providerId="AD" clId="Web-{DF6AEFE7-C67A-501C-2B40-6BFFFEEF3509}" dt="2018-09-15T16:28:38.663" v="253" actId="1076"/>
          <ac:picMkLst>
            <pc:docMk/>
            <pc:sldMk cId="485463954" sldId="271"/>
            <ac:picMk id="4" creationId="{180C0AAD-1B68-48DF-8532-CDBB230BDE44}"/>
          </ac:picMkLst>
        </pc:picChg>
      </pc:sldChg>
      <pc:sldChg chg="addSp delSp modSp new">
        <pc:chgData name="Benjamin Payne" userId="S::benpayne@umbc.edu::b61ff11c-ba68-49af-b001-f9f234a6aca3" providerId="AD" clId="Web-{DF6AEFE7-C67A-501C-2B40-6BFFFEEF3509}" dt="2018-09-15T16:17:51.477" v="215" actId="20577"/>
        <pc:sldMkLst>
          <pc:docMk/>
          <pc:sldMk cId="126220876" sldId="272"/>
        </pc:sldMkLst>
        <pc:spChg chg="mod">
          <ac:chgData name="Benjamin Payne" userId="S::benpayne@umbc.edu::b61ff11c-ba68-49af-b001-f9f234a6aca3" providerId="AD" clId="Web-{DF6AEFE7-C67A-501C-2B40-6BFFFEEF3509}" dt="2018-09-15T16:17:51.477" v="215" actId="20577"/>
          <ac:spMkLst>
            <pc:docMk/>
            <pc:sldMk cId="126220876" sldId="272"/>
            <ac:spMk id="2" creationId="{56BCCBC6-21AE-4114-A2FB-4B14DE49A9B6}"/>
          </ac:spMkLst>
        </pc:spChg>
        <pc:spChg chg="del">
          <ac:chgData name="Benjamin Payne" userId="S::benpayne@umbc.edu::b61ff11c-ba68-49af-b001-f9f234a6aca3" providerId="AD" clId="Web-{DF6AEFE7-C67A-501C-2B40-6BFFFEEF3509}" dt="2018-09-15T16:16:18.806" v="178"/>
          <ac:spMkLst>
            <pc:docMk/>
            <pc:sldMk cId="126220876" sldId="272"/>
            <ac:spMk id="3" creationId="{A6815AAC-01A8-4229-BD14-1B2409722A47}"/>
          </ac:spMkLst>
        </pc:spChg>
        <pc:picChg chg="add mod ord">
          <ac:chgData name="Benjamin Payne" userId="S::benpayne@umbc.edu::b61ff11c-ba68-49af-b001-f9f234a6aca3" providerId="AD" clId="Web-{DF6AEFE7-C67A-501C-2B40-6BFFFEEF3509}" dt="2018-09-15T16:16:18.806" v="178"/>
          <ac:picMkLst>
            <pc:docMk/>
            <pc:sldMk cId="126220876" sldId="272"/>
            <ac:picMk id="4" creationId="{E0A46228-8B5F-4AD2-B4AF-65C05007242E}"/>
          </ac:picMkLst>
        </pc:picChg>
      </pc:sldChg>
      <pc:sldChg chg="addSp delSp modSp new ord">
        <pc:chgData name="Benjamin Payne" userId="S::benpayne@umbc.edu::b61ff11c-ba68-49af-b001-f9f234a6aca3" providerId="AD" clId="Web-{DF6AEFE7-C67A-501C-2B40-6BFFFEEF3509}" dt="2018-09-15T16:23:36.883" v="241" actId="1076"/>
        <pc:sldMkLst>
          <pc:docMk/>
          <pc:sldMk cId="3993167243" sldId="273"/>
        </pc:sldMkLst>
        <pc:spChg chg="mod">
          <ac:chgData name="Benjamin Payne" userId="S::benpayne@umbc.edu::b61ff11c-ba68-49af-b001-f9f234a6aca3" providerId="AD" clId="Web-{DF6AEFE7-C67A-501C-2B40-6BFFFEEF3509}" dt="2018-09-15T16:23:32.149" v="240" actId="1076"/>
          <ac:spMkLst>
            <pc:docMk/>
            <pc:sldMk cId="3993167243" sldId="273"/>
            <ac:spMk id="2" creationId="{322D4139-1883-4DCE-9F40-5CD8E5910458}"/>
          </ac:spMkLst>
        </pc:spChg>
        <pc:spChg chg="del">
          <ac:chgData name="Benjamin Payne" userId="S::benpayne@umbc.edu::b61ff11c-ba68-49af-b001-f9f234a6aca3" providerId="AD" clId="Web-{DF6AEFE7-C67A-501C-2B40-6BFFFEEF3509}" dt="2018-09-15T16:16:32.884" v="180"/>
          <ac:spMkLst>
            <pc:docMk/>
            <pc:sldMk cId="3993167243" sldId="273"/>
            <ac:spMk id="3" creationId="{A09284E6-6A61-4211-924C-4C5C7A9A8E0C}"/>
          </ac:spMkLst>
        </pc:spChg>
        <pc:picChg chg="add mod ord">
          <ac:chgData name="Benjamin Payne" userId="S::benpayne@umbc.edu::b61ff11c-ba68-49af-b001-f9f234a6aca3" providerId="AD" clId="Web-{DF6AEFE7-C67A-501C-2B40-6BFFFEEF3509}" dt="2018-09-15T16:23:36.883" v="241" actId="1076"/>
          <ac:picMkLst>
            <pc:docMk/>
            <pc:sldMk cId="3993167243" sldId="273"/>
            <ac:picMk id="4" creationId="{11B1429F-21ED-400A-8394-1CDFC91F99BA}"/>
          </ac:picMkLst>
        </pc:picChg>
      </pc:sldChg>
      <pc:sldChg chg="addSp delSp modSp new">
        <pc:chgData name="Benjamin Payne" userId="S::benpayne@umbc.edu::b61ff11c-ba68-49af-b001-f9f234a6aca3" providerId="AD" clId="Web-{DF6AEFE7-C67A-501C-2B40-6BFFFEEF3509}" dt="2018-09-15T16:21:48.477" v="218"/>
        <pc:sldMkLst>
          <pc:docMk/>
          <pc:sldMk cId="2054014515" sldId="274"/>
        </pc:sldMkLst>
        <pc:spChg chg="del">
          <ac:chgData name="Benjamin Payne" userId="S::benpayne@umbc.edu::b61ff11c-ba68-49af-b001-f9f234a6aca3" providerId="AD" clId="Web-{DF6AEFE7-C67A-501C-2B40-6BFFFEEF3509}" dt="2018-09-15T16:21:48.477" v="218"/>
          <ac:spMkLst>
            <pc:docMk/>
            <pc:sldMk cId="2054014515" sldId="274"/>
            <ac:spMk id="3" creationId="{1CF3EECF-DDA0-4CD3-95D9-F0C7C8B659FA}"/>
          </ac:spMkLst>
        </pc:spChg>
        <pc:picChg chg="add mod ord">
          <ac:chgData name="Benjamin Payne" userId="S::benpayne@umbc.edu::b61ff11c-ba68-49af-b001-f9f234a6aca3" providerId="AD" clId="Web-{DF6AEFE7-C67A-501C-2B40-6BFFFEEF3509}" dt="2018-09-15T16:21:48.477" v="218"/>
          <ac:picMkLst>
            <pc:docMk/>
            <pc:sldMk cId="2054014515" sldId="274"/>
            <ac:picMk id="4" creationId="{9D28EC06-9DB0-4824-9428-DE52E0DB3A54}"/>
          </ac:picMkLst>
        </pc:picChg>
      </pc:sldChg>
      <pc:sldChg chg="addSp delSp modSp new">
        <pc:chgData name="Benjamin Payne" userId="S::benpayne@umbc.edu::b61ff11c-ba68-49af-b001-f9f234a6aca3" providerId="AD" clId="Web-{DF6AEFE7-C67A-501C-2B40-6BFFFEEF3509}" dt="2018-09-15T16:22:09.072" v="220"/>
        <pc:sldMkLst>
          <pc:docMk/>
          <pc:sldMk cId="745911288" sldId="275"/>
        </pc:sldMkLst>
        <pc:spChg chg="del">
          <ac:chgData name="Benjamin Payne" userId="S::benpayne@umbc.edu::b61ff11c-ba68-49af-b001-f9f234a6aca3" providerId="AD" clId="Web-{DF6AEFE7-C67A-501C-2B40-6BFFFEEF3509}" dt="2018-09-15T16:22:09.072" v="220"/>
          <ac:spMkLst>
            <pc:docMk/>
            <pc:sldMk cId="745911288" sldId="275"/>
            <ac:spMk id="3" creationId="{A42C5ADE-8592-4F16-A16D-EC7374D85D82}"/>
          </ac:spMkLst>
        </pc:spChg>
        <pc:picChg chg="add mod ord">
          <ac:chgData name="Benjamin Payne" userId="S::benpayne@umbc.edu::b61ff11c-ba68-49af-b001-f9f234a6aca3" providerId="AD" clId="Web-{DF6AEFE7-C67A-501C-2B40-6BFFFEEF3509}" dt="2018-09-15T16:22:09.072" v="220"/>
          <ac:picMkLst>
            <pc:docMk/>
            <pc:sldMk cId="745911288" sldId="275"/>
            <ac:picMk id="4" creationId="{CD626C05-4878-4F15-BA2D-162AA23E41AD}"/>
          </ac:picMkLst>
        </pc:picChg>
      </pc:sldChg>
    </pc:docChg>
  </pc:docChgLst>
  <pc:docChgLst>
    <pc:chgData name="Benjamin Payne" userId="S::benpayne@umbc.edu::b61ff11c-ba68-49af-b001-f9f234a6aca3" providerId="AD" clId="Web-{1B06D514-DB46-54EE-6B17-5D30D68608D4}"/>
    <pc:docChg chg="addSld modSld">
      <pc:chgData name="Benjamin Payne" userId="S::benpayne@umbc.edu::b61ff11c-ba68-49af-b001-f9f234a6aca3" providerId="AD" clId="Web-{1B06D514-DB46-54EE-6B17-5D30D68608D4}" dt="2018-09-17T02:46:39.070" v="208" actId="20577"/>
      <pc:docMkLst>
        <pc:docMk/>
      </pc:docMkLst>
      <pc:sldChg chg="modSp modNotes">
        <pc:chgData name="Benjamin Payne" userId="S::benpayne@umbc.edu::b61ff11c-ba68-49af-b001-f9f234a6aca3" providerId="AD" clId="Web-{1B06D514-DB46-54EE-6B17-5D30D68608D4}" dt="2018-09-17T01:33:13.801" v="101" actId="20577"/>
        <pc:sldMkLst>
          <pc:docMk/>
          <pc:sldMk cId="1348344162" sldId="282"/>
        </pc:sldMkLst>
        <pc:spChg chg="mod">
          <ac:chgData name="Benjamin Payne" userId="S::benpayne@umbc.edu::b61ff11c-ba68-49af-b001-f9f234a6aca3" providerId="AD" clId="Web-{1B06D514-DB46-54EE-6B17-5D30D68608D4}" dt="2018-09-17T01:29:30.775" v="8" actId="20577"/>
          <ac:spMkLst>
            <pc:docMk/>
            <pc:sldMk cId="1348344162" sldId="282"/>
            <ac:spMk id="2" creationId="{F935250B-8B50-4E47-9599-4DA60745E074}"/>
          </ac:spMkLst>
        </pc:spChg>
        <pc:spChg chg="mod">
          <ac:chgData name="Benjamin Payne" userId="S::benpayne@umbc.edu::b61ff11c-ba68-49af-b001-f9f234a6aca3" providerId="AD" clId="Web-{1B06D514-DB46-54EE-6B17-5D30D68608D4}" dt="2018-09-17T01:33:13.801" v="101" actId="20577"/>
          <ac:spMkLst>
            <pc:docMk/>
            <pc:sldMk cId="1348344162" sldId="282"/>
            <ac:spMk id="3" creationId="{217732C5-EB1D-49B4-965C-83D5CC83704C}"/>
          </ac:spMkLst>
        </pc:spChg>
      </pc:sldChg>
      <pc:sldChg chg="modSp modNotes">
        <pc:chgData name="Benjamin Payne" userId="S::benpayne@umbc.edu::b61ff11c-ba68-49af-b001-f9f234a6aca3" providerId="AD" clId="Web-{1B06D514-DB46-54EE-6B17-5D30D68608D4}" dt="2018-09-17T02:46:39.070" v="207" actId="20577"/>
        <pc:sldMkLst>
          <pc:docMk/>
          <pc:sldMk cId="2785789439" sldId="286"/>
        </pc:sldMkLst>
        <pc:spChg chg="mod">
          <ac:chgData name="Benjamin Payne" userId="S::benpayne@umbc.edu::b61ff11c-ba68-49af-b001-f9f234a6aca3" providerId="AD" clId="Web-{1B06D514-DB46-54EE-6B17-5D30D68608D4}" dt="2018-09-17T02:46:39.070" v="207" actId="20577"/>
          <ac:spMkLst>
            <pc:docMk/>
            <pc:sldMk cId="2785789439" sldId="286"/>
            <ac:spMk id="3" creationId="{B15E746E-BC5F-45A8-9DF2-68A8DD01F2D9}"/>
          </ac:spMkLst>
        </pc:spChg>
      </pc:sldChg>
      <pc:sldChg chg="addSp modSp">
        <pc:chgData name="Benjamin Payne" userId="S::benpayne@umbc.edu::b61ff11c-ba68-49af-b001-f9f234a6aca3" providerId="AD" clId="Web-{1B06D514-DB46-54EE-6B17-5D30D68608D4}" dt="2018-09-17T01:34:54.884" v="110" actId="1076"/>
        <pc:sldMkLst>
          <pc:docMk/>
          <pc:sldMk cId="1696934510" sldId="295"/>
        </pc:sldMkLst>
        <pc:picChg chg="add mod">
          <ac:chgData name="Benjamin Payne" userId="S::benpayne@umbc.edu::b61ff11c-ba68-49af-b001-f9f234a6aca3" providerId="AD" clId="Web-{1B06D514-DB46-54EE-6B17-5D30D68608D4}" dt="2018-09-17T01:34:54.884" v="110" actId="1076"/>
          <ac:picMkLst>
            <pc:docMk/>
            <pc:sldMk cId="1696934510" sldId="295"/>
            <ac:picMk id="4" creationId="{1A822BB1-49D6-49D9-97E1-A291701480E4}"/>
          </ac:picMkLst>
        </pc:picChg>
      </pc:sldChg>
      <pc:sldChg chg="modSp new">
        <pc:chgData name="Benjamin Payne" userId="S::benpayne@umbc.edu::b61ff11c-ba68-49af-b001-f9f234a6aca3" providerId="AD" clId="Web-{1B06D514-DB46-54EE-6B17-5D30D68608D4}" dt="2018-09-17T01:44:40.974" v="138" actId="20577"/>
        <pc:sldMkLst>
          <pc:docMk/>
          <pc:sldMk cId="3015453557" sldId="297"/>
        </pc:sldMkLst>
        <pc:spChg chg="mod">
          <ac:chgData name="Benjamin Payne" userId="S::benpayne@umbc.edu::b61ff11c-ba68-49af-b001-f9f234a6aca3" providerId="AD" clId="Web-{1B06D514-DB46-54EE-6B17-5D30D68608D4}" dt="2018-09-17T01:44:40.974" v="138" actId="20577"/>
          <ac:spMkLst>
            <pc:docMk/>
            <pc:sldMk cId="3015453557" sldId="297"/>
            <ac:spMk id="2" creationId="{B8368FFF-E045-411A-AC18-114D3BE7F4F4}"/>
          </ac:spMkLst>
        </pc:spChg>
      </pc:sldChg>
      <pc:sldChg chg="modSp new">
        <pc:chgData name="Benjamin Payne" userId="S::benpayne@umbc.edu::b61ff11c-ba68-49af-b001-f9f234a6aca3" providerId="AD" clId="Web-{1B06D514-DB46-54EE-6B17-5D30D68608D4}" dt="2018-09-17T02:26:54.249" v="154" actId="20577"/>
        <pc:sldMkLst>
          <pc:docMk/>
          <pc:sldMk cId="1861480005" sldId="298"/>
        </pc:sldMkLst>
        <pc:spChg chg="mod">
          <ac:chgData name="Benjamin Payne" userId="S::benpayne@umbc.edu::b61ff11c-ba68-49af-b001-f9f234a6aca3" providerId="AD" clId="Web-{1B06D514-DB46-54EE-6B17-5D30D68608D4}" dt="2018-09-17T02:26:52.905" v="151" actId="20577"/>
          <ac:spMkLst>
            <pc:docMk/>
            <pc:sldMk cId="1861480005" sldId="298"/>
            <ac:spMk id="2" creationId="{7E0F65FC-E2B4-47F8-B1EC-1CE174F38B31}"/>
          </ac:spMkLst>
        </pc:spChg>
        <pc:spChg chg="mod">
          <ac:chgData name="Benjamin Payne" userId="S::benpayne@umbc.edu::b61ff11c-ba68-49af-b001-f9f234a6aca3" providerId="AD" clId="Web-{1B06D514-DB46-54EE-6B17-5D30D68608D4}" dt="2018-09-17T02:26:54.249" v="154" actId="20577"/>
          <ac:spMkLst>
            <pc:docMk/>
            <pc:sldMk cId="1861480005" sldId="298"/>
            <ac:spMk id="3" creationId="{1862EA8C-5EA2-4B7B-98BE-503B519A2F04}"/>
          </ac:spMkLst>
        </pc:spChg>
      </pc:sldChg>
    </pc:docChg>
  </pc:docChgLst>
  <pc:docChgLst>
    <pc:chgData name="Benjamin Payne" userId="S::benpayne@umbc.edu::b61ff11c-ba68-49af-b001-f9f234a6aca3" providerId="AD" clId="Web-{CF103917-8ACA-A104-0722-89E6477DB210}"/>
    <pc:docChg chg="modSld">
      <pc:chgData name="Benjamin Payne" userId="S::benpayne@umbc.edu::b61ff11c-ba68-49af-b001-f9f234a6aca3" providerId="AD" clId="Web-{CF103917-8ACA-A104-0722-89E6477DB210}" dt="2018-09-09T21:03:11.096" v="23" actId="20577"/>
      <pc:docMkLst>
        <pc:docMk/>
      </pc:docMkLst>
      <pc:sldChg chg="modSp">
        <pc:chgData name="Benjamin Payne" userId="S::benpayne@umbc.edu::b61ff11c-ba68-49af-b001-f9f234a6aca3" providerId="AD" clId="Web-{CF103917-8ACA-A104-0722-89E6477DB210}" dt="2018-09-09T21:03:11.096" v="22" actId="20577"/>
        <pc:sldMkLst>
          <pc:docMk/>
          <pc:sldMk cId="1965540612" sldId="257"/>
        </pc:sldMkLst>
        <pc:spChg chg="mod">
          <ac:chgData name="Benjamin Payne" userId="S::benpayne@umbc.edu::b61ff11c-ba68-49af-b001-f9f234a6aca3" providerId="AD" clId="Web-{CF103917-8ACA-A104-0722-89E6477DB210}" dt="2018-09-09T21:03:11.096" v="22" actId="20577"/>
          <ac:spMkLst>
            <pc:docMk/>
            <pc:sldMk cId="1965540612" sldId="257"/>
            <ac:spMk id="3" creationId="{AAF6A555-6E1F-4E27-BA5D-81B5F671075D}"/>
          </ac:spMkLst>
        </pc:spChg>
      </pc:sldChg>
    </pc:docChg>
  </pc:docChgLst>
  <pc:docChgLst>
    <pc:chgData name="Benjamin Payne" userId="S::benpayne@umbc.edu::b61ff11c-ba68-49af-b001-f9f234a6aca3" providerId="AD" clId="Web-{D14FDF45-B81D-E477-8114-F44F91D83516}"/>
    <pc:docChg chg="addSld modSld">
      <pc:chgData name="Benjamin Payne" userId="S::benpayne@umbc.edu::b61ff11c-ba68-49af-b001-f9f234a6aca3" providerId="AD" clId="Web-{D14FDF45-B81D-E477-8114-F44F91D83516}" dt="2018-09-20T22:48:12.962" v="10" actId="20577"/>
      <pc:docMkLst>
        <pc:docMk/>
      </pc:docMkLst>
      <pc:sldChg chg="modSp new">
        <pc:chgData name="Benjamin Payne" userId="S::benpayne@umbc.edu::b61ff11c-ba68-49af-b001-f9f234a6aca3" providerId="AD" clId="Web-{D14FDF45-B81D-E477-8114-F44F91D83516}" dt="2018-09-20T22:48:12.962" v="9" actId="20577"/>
        <pc:sldMkLst>
          <pc:docMk/>
          <pc:sldMk cId="1599597419" sldId="320"/>
        </pc:sldMkLst>
        <pc:spChg chg="mod">
          <ac:chgData name="Benjamin Payne" userId="S::benpayne@umbc.edu::b61ff11c-ba68-49af-b001-f9f234a6aca3" providerId="AD" clId="Web-{D14FDF45-B81D-E477-8114-F44F91D83516}" dt="2018-09-20T22:48:09.212" v="5" actId="20577"/>
          <ac:spMkLst>
            <pc:docMk/>
            <pc:sldMk cId="1599597419" sldId="320"/>
            <ac:spMk id="2" creationId="{B9F87878-2BF4-4805-A745-D1AAAFA33902}"/>
          </ac:spMkLst>
        </pc:spChg>
        <pc:spChg chg="mod">
          <ac:chgData name="Benjamin Payne" userId="S::benpayne@umbc.edu::b61ff11c-ba68-49af-b001-f9f234a6aca3" providerId="AD" clId="Web-{D14FDF45-B81D-E477-8114-F44F91D83516}" dt="2018-09-20T22:48:12.962" v="9" actId="20577"/>
          <ac:spMkLst>
            <pc:docMk/>
            <pc:sldMk cId="1599597419" sldId="320"/>
            <ac:spMk id="3" creationId="{91BA8759-28F2-4022-8109-C67CB3490500}"/>
          </ac:spMkLst>
        </pc:spChg>
      </pc:sldChg>
    </pc:docChg>
  </pc:docChgLst>
  <pc:docChgLst>
    <pc:chgData name="Benjamin Payne" userId="S::benpayne@umbc.edu::b61ff11c-ba68-49af-b001-f9f234a6aca3" providerId="AD" clId="Web-{B127C5C6-D588-DF89-6187-F805EC3FABA2}"/>
    <pc:docChg chg="addSld modSld">
      <pc:chgData name="Benjamin Payne" userId="S::benpayne@umbc.edu::b61ff11c-ba68-49af-b001-f9f234a6aca3" providerId="AD" clId="Web-{B127C5C6-D588-DF89-6187-F805EC3FABA2}" dt="2018-09-11T01:40:20.517" v="240" actId="20577"/>
      <pc:docMkLst>
        <pc:docMk/>
      </pc:docMkLst>
      <pc:sldChg chg="addSp delSp modSp new mod modClrScheme chgLayout">
        <pc:chgData name="Benjamin Payne" userId="S::benpayne@umbc.edu::b61ff11c-ba68-49af-b001-f9f234a6aca3" providerId="AD" clId="Web-{B127C5C6-D588-DF89-6187-F805EC3FABA2}" dt="2018-09-11T01:39:51.970" v="218" actId="20577"/>
        <pc:sldMkLst>
          <pc:docMk/>
          <pc:sldMk cId="586574714" sldId="258"/>
        </pc:sldMkLst>
        <pc:spChg chg="mod ord">
          <ac:chgData name="Benjamin Payne" userId="S::benpayne@umbc.edu::b61ff11c-ba68-49af-b001-f9f234a6aca3" providerId="AD" clId="Web-{B127C5C6-D588-DF89-6187-F805EC3FABA2}" dt="2018-09-11T01:39:51.970" v="218" actId="20577"/>
          <ac:spMkLst>
            <pc:docMk/>
            <pc:sldMk cId="586574714" sldId="258"/>
            <ac:spMk id="2" creationId="{49264B66-C179-4D4F-BB1F-051FCC6342BE}"/>
          </ac:spMkLst>
        </pc:spChg>
        <pc:spChg chg="del">
          <ac:chgData name="Benjamin Payne" userId="S::benpayne@umbc.edu::b61ff11c-ba68-49af-b001-f9f234a6aca3" providerId="AD" clId="Web-{B127C5C6-D588-DF89-6187-F805EC3FABA2}" dt="2018-09-11T01:33:22.502" v="1"/>
          <ac:spMkLst>
            <pc:docMk/>
            <pc:sldMk cId="586574714" sldId="258"/>
            <ac:spMk id="3" creationId="{99802575-DAAF-4C78-9E9A-3C6CB81F007C}"/>
          </ac:spMkLst>
        </pc:spChg>
        <pc:spChg chg="add mod">
          <ac:chgData name="Benjamin Payne" userId="S::benpayne@umbc.edu::b61ff11c-ba68-49af-b001-f9f234a6aca3" providerId="AD" clId="Web-{B127C5C6-D588-DF89-6187-F805EC3FABA2}" dt="2018-09-11T01:34:22.361" v="46" actId="1076"/>
          <ac:spMkLst>
            <pc:docMk/>
            <pc:sldMk cId="586574714" sldId="258"/>
            <ac:spMk id="4" creationId="{09114082-8167-471A-8434-0872DC9CB87C}"/>
          </ac:spMkLst>
        </pc:spChg>
        <pc:spChg chg="add mod">
          <ac:chgData name="Benjamin Payne" userId="S::benpayne@umbc.edu::b61ff11c-ba68-49af-b001-f9f234a6aca3" providerId="AD" clId="Web-{B127C5C6-D588-DF89-6187-F805EC3FABA2}" dt="2018-09-11T01:36:09.392" v="131" actId="1076"/>
          <ac:spMkLst>
            <pc:docMk/>
            <pc:sldMk cId="586574714" sldId="258"/>
            <ac:spMk id="5" creationId="{CE7BA936-60ED-4209-817C-6F52168CC130}"/>
          </ac:spMkLst>
        </pc:spChg>
        <pc:spChg chg="add mod">
          <ac:chgData name="Benjamin Payne" userId="S::benpayne@umbc.edu::b61ff11c-ba68-49af-b001-f9f234a6aca3" providerId="AD" clId="Web-{B127C5C6-D588-DF89-6187-F805EC3FABA2}" dt="2018-09-11T01:34:43.549" v="75" actId="20577"/>
          <ac:spMkLst>
            <pc:docMk/>
            <pc:sldMk cId="586574714" sldId="258"/>
            <ac:spMk id="6" creationId="{81EE5999-F313-4F6C-A4EB-3BB3267E3DF9}"/>
          </ac:spMkLst>
        </pc:spChg>
        <pc:spChg chg="add mod">
          <ac:chgData name="Benjamin Payne" userId="S::benpayne@umbc.edu::b61ff11c-ba68-49af-b001-f9f234a6aca3" providerId="AD" clId="Web-{B127C5C6-D588-DF89-6187-F805EC3FABA2}" dt="2018-09-11T01:35:06.736" v="93" actId="20577"/>
          <ac:spMkLst>
            <pc:docMk/>
            <pc:sldMk cId="586574714" sldId="258"/>
            <ac:spMk id="7" creationId="{328518F1-3EE1-4EAF-9E35-7CFE414E1455}"/>
          </ac:spMkLst>
        </pc:spChg>
        <pc:spChg chg="add mod">
          <ac:chgData name="Benjamin Payne" userId="S::benpayne@umbc.edu::b61ff11c-ba68-49af-b001-f9f234a6aca3" providerId="AD" clId="Web-{B127C5C6-D588-DF89-6187-F805EC3FABA2}" dt="2018-09-11T01:35:15.314" v="107" actId="20577"/>
          <ac:spMkLst>
            <pc:docMk/>
            <pc:sldMk cId="586574714" sldId="258"/>
            <ac:spMk id="8" creationId="{6B558F24-F3A0-4881-9233-E02D79230451}"/>
          </ac:spMkLst>
        </pc:spChg>
        <pc:spChg chg="add mod">
          <ac:chgData name="Benjamin Payne" userId="S::benpayne@umbc.edu::b61ff11c-ba68-49af-b001-f9f234a6aca3" providerId="AD" clId="Web-{B127C5C6-D588-DF89-6187-F805EC3FABA2}" dt="2018-09-11T01:35:26.924" v="118" actId="20577"/>
          <ac:spMkLst>
            <pc:docMk/>
            <pc:sldMk cId="586574714" sldId="258"/>
            <ac:spMk id="9" creationId="{94BDB514-967D-4140-BD2C-6C55FEB5B160}"/>
          </ac:spMkLst>
        </pc:spChg>
        <pc:spChg chg="add mod">
          <ac:chgData name="Benjamin Payne" userId="S::benpayne@umbc.edu::b61ff11c-ba68-49af-b001-f9f234a6aca3" providerId="AD" clId="Web-{B127C5C6-D588-DF89-6187-F805EC3FABA2}" dt="2018-09-11T01:38:23.220" v="190" actId="1076"/>
          <ac:spMkLst>
            <pc:docMk/>
            <pc:sldMk cId="586574714" sldId="258"/>
            <ac:spMk id="15" creationId="{6CFA7EB5-06DF-497E-862A-09BCEFB54ED9}"/>
          </ac:spMkLst>
        </pc:spChg>
        <pc:spChg chg="add mod">
          <ac:chgData name="Benjamin Payne" userId="S::benpayne@umbc.edu::b61ff11c-ba68-49af-b001-f9f234a6aca3" providerId="AD" clId="Web-{B127C5C6-D588-DF89-6187-F805EC3FABA2}" dt="2018-09-11T01:37:56.439" v="182" actId="20577"/>
          <ac:spMkLst>
            <pc:docMk/>
            <pc:sldMk cId="586574714" sldId="258"/>
            <ac:spMk id="17" creationId="{8CCE2FD2-C60F-4E5B-86E2-10382007EC47}"/>
          </ac:spMkLst>
        </pc:spChg>
        <pc:spChg chg="add mod">
          <ac:chgData name="Benjamin Payne" userId="S::benpayne@umbc.edu::b61ff11c-ba68-49af-b001-f9f234a6aca3" providerId="AD" clId="Web-{B127C5C6-D588-DF89-6187-F805EC3FABA2}" dt="2018-09-11T01:38:41.783" v="208" actId="20577"/>
          <ac:spMkLst>
            <pc:docMk/>
            <pc:sldMk cId="586574714" sldId="258"/>
            <ac:spMk id="19" creationId="{65C7B11F-5FCF-454C-8FEB-59616C1005DC}"/>
          </ac:spMkLst>
        </pc:spChg>
        <pc:cxnChg chg="add mod">
          <ac:chgData name="Benjamin Payne" userId="S::benpayne@umbc.edu::b61ff11c-ba68-49af-b001-f9f234a6aca3" providerId="AD" clId="Web-{B127C5C6-D588-DF89-6187-F805EC3FABA2}" dt="2018-09-11T01:35:48.361" v="124"/>
          <ac:cxnSpMkLst>
            <pc:docMk/>
            <pc:sldMk cId="586574714" sldId="258"/>
            <ac:cxnSpMk id="10" creationId="{8D5CD765-950B-4AF4-A448-4EAE6010FB2A}"/>
          </ac:cxnSpMkLst>
        </pc:cxnChg>
        <pc:cxnChg chg="add mod">
          <ac:chgData name="Benjamin Payne" userId="S::benpayne@umbc.edu::b61ff11c-ba68-49af-b001-f9f234a6aca3" providerId="AD" clId="Web-{B127C5C6-D588-DF89-6187-F805EC3FABA2}" dt="2018-09-11T01:35:56.845" v="127" actId="14100"/>
          <ac:cxnSpMkLst>
            <pc:docMk/>
            <pc:sldMk cId="586574714" sldId="258"/>
            <ac:cxnSpMk id="11" creationId="{6CD7EE17-C9E1-4EBC-87D4-6554525861CE}"/>
          </ac:cxnSpMkLst>
        </pc:cxnChg>
        <pc:cxnChg chg="add mod">
          <ac:chgData name="Benjamin Payne" userId="S::benpayne@umbc.edu::b61ff11c-ba68-49af-b001-f9f234a6aca3" providerId="AD" clId="Web-{B127C5C6-D588-DF89-6187-F805EC3FABA2}" dt="2018-09-11T01:36:24.939" v="132" actId="14100"/>
          <ac:cxnSpMkLst>
            <pc:docMk/>
            <pc:sldMk cId="586574714" sldId="258"/>
            <ac:cxnSpMk id="12" creationId="{063DD795-2057-4CC1-84B7-F77BC8638632}"/>
          </ac:cxnSpMkLst>
        </pc:cxnChg>
        <pc:cxnChg chg="add mod">
          <ac:chgData name="Benjamin Payne" userId="S::benpayne@umbc.edu::b61ff11c-ba68-49af-b001-f9f234a6aca3" providerId="AD" clId="Web-{B127C5C6-D588-DF89-6187-F805EC3FABA2}" dt="2018-09-11T01:36:32.877" v="135" actId="14100"/>
          <ac:cxnSpMkLst>
            <pc:docMk/>
            <pc:sldMk cId="586574714" sldId="258"/>
            <ac:cxnSpMk id="13" creationId="{E640464D-33B4-4E70-A80D-BB260A372521}"/>
          </ac:cxnSpMkLst>
        </pc:cxnChg>
        <pc:cxnChg chg="add mod">
          <ac:chgData name="Benjamin Payne" userId="S::benpayne@umbc.edu::b61ff11c-ba68-49af-b001-f9f234a6aca3" providerId="AD" clId="Web-{B127C5C6-D588-DF89-6187-F805EC3FABA2}" dt="2018-09-11T01:36:56.502" v="138" actId="14100"/>
          <ac:cxnSpMkLst>
            <pc:docMk/>
            <pc:sldMk cId="586574714" sldId="258"/>
            <ac:cxnSpMk id="14" creationId="{E96E0507-8B78-46EF-A490-C8BA353CC12F}"/>
          </ac:cxnSpMkLst>
        </pc:cxnChg>
        <pc:cxnChg chg="add mod">
          <ac:chgData name="Benjamin Payne" userId="S::benpayne@umbc.edu::b61ff11c-ba68-49af-b001-f9f234a6aca3" providerId="AD" clId="Web-{B127C5C6-D588-DF89-6187-F805EC3FABA2}" dt="2018-09-11T01:37:43.611" v="173" actId="14100"/>
          <ac:cxnSpMkLst>
            <pc:docMk/>
            <pc:sldMk cId="586574714" sldId="258"/>
            <ac:cxnSpMk id="16" creationId="{55AE2247-BC2A-4C48-BDD3-B815470D71FB}"/>
          </ac:cxnSpMkLst>
        </pc:cxnChg>
        <pc:cxnChg chg="add mod">
          <ac:chgData name="Benjamin Payne" userId="S::benpayne@umbc.edu::b61ff11c-ba68-49af-b001-f9f234a6aca3" providerId="AD" clId="Web-{B127C5C6-D588-DF89-6187-F805EC3FABA2}" dt="2018-09-11T01:38:31.314" v="191" actId="14100"/>
          <ac:cxnSpMkLst>
            <pc:docMk/>
            <pc:sldMk cId="586574714" sldId="258"/>
            <ac:cxnSpMk id="18" creationId="{CF31447A-9895-4241-B4FA-654E15E7A39C}"/>
          </ac:cxnSpMkLst>
        </pc:cxnChg>
      </pc:sldChg>
      <pc:sldChg chg="modSp new">
        <pc:chgData name="Benjamin Payne" userId="S::benpayne@umbc.edu::b61ff11c-ba68-49af-b001-f9f234a6aca3" providerId="AD" clId="Web-{B127C5C6-D588-DF89-6187-F805EC3FABA2}" dt="2018-09-11T01:40:20.517" v="239" actId="20577"/>
        <pc:sldMkLst>
          <pc:docMk/>
          <pc:sldMk cId="1872439163" sldId="259"/>
        </pc:sldMkLst>
        <pc:spChg chg="mod">
          <ac:chgData name="Benjamin Payne" userId="S::benpayne@umbc.edu::b61ff11c-ba68-49af-b001-f9f234a6aca3" providerId="AD" clId="Web-{B127C5C6-D588-DF89-6187-F805EC3FABA2}" dt="2018-09-11T01:40:17.392" v="236" actId="20577"/>
          <ac:spMkLst>
            <pc:docMk/>
            <pc:sldMk cId="1872439163" sldId="259"/>
            <ac:spMk id="2" creationId="{BE40010C-BDF4-4CC3-8ABD-D8CAD12C383F}"/>
          </ac:spMkLst>
        </pc:spChg>
        <pc:spChg chg="mod">
          <ac:chgData name="Benjamin Payne" userId="S::benpayne@umbc.edu::b61ff11c-ba68-49af-b001-f9f234a6aca3" providerId="AD" clId="Web-{B127C5C6-D588-DF89-6187-F805EC3FABA2}" dt="2018-09-11T01:40:20.517" v="239" actId="20577"/>
          <ac:spMkLst>
            <pc:docMk/>
            <pc:sldMk cId="1872439163" sldId="259"/>
            <ac:spMk id="3" creationId="{09A92C93-AE19-49ED-AEB9-EE3BBAE6CC18}"/>
          </ac:spMkLst>
        </pc:spChg>
      </pc:sldChg>
    </pc:docChg>
  </pc:docChgLst>
  <pc:docChgLst>
    <pc:chgData name="Benjamin Payne" userId="S::benpayne@umbc.edu::b61ff11c-ba68-49af-b001-f9f234a6aca3" providerId="AD" clId="Web-{BCFAFD3A-9666-0957-0DC6-5CF4FE5F7FF4}"/>
    <pc:docChg chg="addSld modSld">
      <pc:chgData name="Benjamin Payne" userId="S::benpayne@umbc.edu::b61ff11c-ba68-49af-b001-f9f234a6aca3" providerId="AD" clId="Web-{BCFAFD3A-9666-0957-0DC6-5CF4FE5F7FF4}" dt="2018-09-20T13:03:26.770" v="366" actId="20577"/>
      <pc:docMkLst>
        <pc:docMk/>
      </pc:docMkLst>
      <pc:sldChg chg="modSp modNotes">
        <pc:chgData name="Benjamin Payne" userId="S::benpayne@umbc.edu::b61ff11c-ba68-49af-b001-f9f234a6aca3" providerId="AD" clId="Web-{BCFAFD3A-9666-0957-0DC6-5CF4FE5F7FF4}" dt="2018-09-20T12:14:08.415" v="133"/>
        <pc:sldMkLst>
          <pc:docMk/>
          <pc:sldMk cId="586574714" sldId="258"/>
        </pc:sldMkLst>
        <pc:spChg chg="mod">
          <ac:chgData name="Benjamin Payne" userId="S::benpayne@umbc.edu::b61ff11c-ba68-49af-b001-f9f234a6aca3" providerId="AD" clId="Web-{BCFAFD3A-9666-0957-0DC6-5CF4FE5F7FF4}" dt="2018-09-20T12:10:37.334" v="96"/>
          <ac:spMkLst>
            <pc:docMk/>
            <pc:sldMk cId="586574714" sldId="258"/>
            <ac:spMk id="4" creationId="{09114082-8167-471A-8434-0872DC9CB87C}"/>
          </ac:spMkLst>
        </pc:spChg>
        <pc:spChg chg="mod">
          <ac:chgData name="Benjamin Payne" userId="S::benpayne@umbc.edu::b61ff11c-ba68-49af-b001-f9f234a6aca3" providerId="AD" clId="Web-{BCFAFD3A-9666-0957-0DC6-5CF4FE5F7FF4}" dt="2018-09-20T12:11:13.850" v="119" actId="14100"/>
          <ac:spMkLst>
            <pc:docMk/>
            <pc:sldMk cId="586574714" sldId="258"/>
            <ac:spMk id="5" creationId="{CE7BA936-60ED-4209-817C-6F52168CC130}"/>
          </ac:spMkLst>
        </pc:spChg>
        <pc:spChg chg="mod">
          <ac:chgData name="Benjamin Payne" userId="S::benpayne@umbc.edu::b61ff11c-ba68-49af-b001-f9f234a6aca3" providerId="AD" clId="Web-{BCFAFD3A-9666-0957-0DC6-5CF4FE5F7FF4}" dt="2018-09-20T12:11:08.803" v="118" actId="14100"/>
          <ac:spMkLst>
            <pc:docMk/>
            <pc:sldMk cId="586574714" sldId="258"/>
            <ac:spMk id="6" creationId="{81EE5999-F313-4F6C-A4EB-3BB3267E3DF9}"/>
          </ac:spMkLst>
        </pc:spChg>
        <pc:spChg chg="mod">
          <ac:chgData name="Benjamin Payne" userId="S::benpayne@umbc.edu::b61ff11c-ba68-49af-b001-f9f234a6aca3" providerId="AD" clId="Web-{BCFAFD3A-9666-0957-0DC6-5CF4FE5F7FF4}" dt="2018-09-20T12:11:19.100" v="120" actId="14100"/>
          <ac:spMkLst>
            <pc:docMk/>
            <pc:sldMk cId="586574714" sldId="258"/>
            <ac:spMk id="7" creationId="{328518F1-3EE1-4EAF-9E35-7CFE414E1455}"/>
          </ac:spMkLst>
        </pc:spChg>
        <pc:spChg chg="mod">
          <ac:chgData name="Benjamin Payne" userId="S::benpayne@umbc.edu::b61ff11c-ba68-49af-b001-f9f234a6aca3" providerId="AD" clId="Web-{BCFAFD3A-9666-0957-0DC6-5CF4FE5F7FF4}" dt="2018-09-20T12:10:37.381" v="100"/>
          <ac:spMkLst>
            <pc:docMk/>
            <pc:sldMk cId="586574714" sldId="258"/>
            <ac:spMk id="9" creationId="{94BDB514-967D-4140-BD2C-6C55FEB5B160}"/>
          </ac:spMkLst>
        </pc:spChg>
        <pc:spChg chg="mod">
          <ac:chgData name="Benjamin Payne" userId="S::benpayne@umbc.edu::b61ff11c-ba68-49af-b001-f9f234a6aca3" providerId="AD" clId="Web-{BCFAFD3A-9666-0957-0DC6-5CF4FE5F7FF4}" dt="2018-09-20T12:10:56.663" v="111" actId="14100"/>
          <ac:spMkLst>
            <pc:docMk/>
            <pc:sldMk cId="586574714" sldId="258"/>
            <ac:spMk id="15" creationId="{6CFA7EB5-06DF-497E-862A-09BCEFB54ED9}"/>
          </ac:spMkLst>
        </pc:spChg>
        <pc:spChg chg="mod">
          <ac:chgData name="Benjamin Payne" userId="S::benpayne@umbc.edu::b61ff11c-ba68-49af-b001-f9f234a6aca3" providerId="AD" clId="Web-{BCFAFD3A-9666-0957-0DC6-5CF4FE5F7FF4}" dt="2018-09-20T12:11:03.866" v="115" actId="1076"/>
          <ac:spMkLst>
            <pc:docMk/>
            <pc:sldMk cId="586574714" sldId="258"/>
            <ac:spMk id="17" creationId="{8CCE2FD2-C60F-4E5B-86E2-10382007EC47}"/>
          </ac:spMkLst>
        </pc:spChg>
        <pc:spChg chg="mod">
          <ac:chgData name="Benjamin Payne" userId="S::benpayne@umbc.edu::b61ff11c-ba68-49af-b001-f9f234a6aca3" providerId="AD" clId="Web-{BCFAFD3A-9666-0957-0DC6-5CF4FE5F7FF4}" dt="2018-09-20T12:11:03.866" v="116" actId="1076"/>
          <ac:spMkLst>
            <pc:docMk/>
            <pc:sldMk cId="586574714" sldId="258"/>
            <ac:spMk id="19" creationId="{65C7B11F-5FCF-454C-8FEB-59616C1005DC}"/>
          </ac:spMkLst>
        </pc:spChg>
        <pc:spChg chg="mod">
          <ac:chgData name="Benjamin Payne" userId="S::benpayne@umbc.edu::b61ff11c-ba68-49af-b001-f9f234a6aca3" providerId="AD" clId="Web-{BCFAFD3A-9666-0957-0DC6-5CF4FE5F7FF4}" dt="2018-09-20T12:11:03.882" v="117" actId="1076"/>
          <ac:spMkLst>
            <pc:docMk/>
            <pc:sldMk cId="586574714" sldId="258"/>
            <ac:spMk id="21" creationId="{E949901B-6C03-44A6-BB68-6755FCD8FF3F}"/>
          </ac:spMkLst>
        </pc:spChg>
        <pc:cxnChg chg="mod">
          <ac:chgData name="Benjamin Payne" userId="S::benpayne@umbc.edu::b61ff11c-ba68-49af-b001-f9f234a6aca3" providerId="AD" clId="Web-{BCFAFD3A-9666-0957-0DC6-5CF4FE5F7FF4}" dt="2018-09-20T12:11:03.835" v="112" actId="1076"/>
          <ac:cxnSpMkLst>
            <pc:docMk/>
            <pc:sldMk cId="586574714" sldId="258"/>
            <ac:cxnSpMk id="13" creationId="{E640464D-33B4-4E70-A80D-BB260A372521}"/>
          </ac:cxnSpMkLst>
        </pc:cxnChg>
        <pc:cxnChg chg="mod">
          <ac:chgData name="Benjamin Payne" userId="S::benpayne@umbc.edu::b61ff11c-ba68-49af-b001-f9f234a6aca3" providerId="AD" clId="Web-{BCFAFD3A-9666-0957-0DC6-5CF4FE5F7FF4}" dt="2018-09-20T12:11:03.850" v="113" actId="1076"/>
          <ac:cxnSpMkLst>
            <pc:docMk/>
            <pc:sldMk cId="586574714" sldId="258"/>
            <ac:cxnSpMk id="16" creationId="{55AE2247-BC2A-4C48-BDD3-B815470D71FB}"/>
          </ac:cxnSpMkLst>
        </pc:cxnChg>
        <pc:cxnChg chg="mod">
          <ac:chgData name="Benjamin Payne" userId="S::benpayne@umbc.edu::b61ff11c-ba68-49af-b001-f9f234a6aca3" providerId="AD" clId="Web-{BCFAFD3A-9666-0957-0DC6-5CF4FE5F7FF4}" dt="2018-09-20T12:11:03.850" v="114" actId="1076"/>
          <ac:cxnSpMkLst>
            <pc:docMk/>
            <pc:sldMk cId="586574714" sldId="258"/>
            <ac:cxnSpMk id="18" creationId="{CF31447A-9895-4241-B4FA-654E15E7A39C}"/>
          </ac:cxnSpMkLst>
        </pc:cxnChg>
      </pc:sldChg>
      <pc:sldChg chg="modSp">
        <pc:chgData name="Benjamin Payne" userId="S::benpayne@umbc.edu::b61ff11c-ba68-49af-b001-f9f234a6aca3" providerId="AD" clId="Web-{BCFAFD3A-9666-0957-0DC6-5CF4FE5F7FF4}" dt="2018-09-20T12:10:06.178" v="93" actId="20577"/>
        <pc:sldMkLst>
          <pc:docMk/>
          <pc:sldMk cId="534580657" sldId="262"/>
        </pc:sldMkLst>
        <pc:spChg chg="mod">
          <ac:chgData name="Benjamin Payne" userId="S::benpayne@umbc.edu::b61ff11c-ba68-49af-b001-f9f234a6aca3" providerId="AD" clId="Web-{BCFAFD3A-9666-0957-0DC6-5CF4FE5F7FF4}" dt="2018-09-20T12:10:06.178" v="93" actId="20577"/>
          <ac:spMkLst>
            <pc:docMk/>
            <pc:sldMk cId="534580657" sldId="262"/>
            <ac:spMk id="3" creationId="{5198D618-2599-4611-B169-E849E1A16552}"/>
          </ac:spMkLst>
        </pc:spChg>
      </pc:sldChg>
      <pc:sldChg chg="modSp">
        <pc:chgData name="Benjamin Payne" userId="S::benpayne@umbc.edu::b61ff11c-ba68-49af-b001-f9f234a6aca3" providerId="AD" clId="Web-{BCFAFD3A-9666-0957-0DC6-5CF4FE5F7FF4}" dt="2018-09-20T12:07:19.895" v="58" actId="20577"/>
        <pc:sldMkLst>
          <pc:docMk/>
          <pc:sldMk cId="3234732379" sldId="263"/>
        </pc:sldMkLst>
        <pc:spChg chg="mod">
          <ac:chgData name="Benjamin Payne" userId="S::benpayne@umbc.edu::b61ff11c-ba68-49af-b001-f9f234a6aca3" providerId="AD" clId="Web-{BCFAFD3A-9666-0957-0DC6-5CF4FE5F7FF4}" dt="2018-09-20T12:07:19.895" v="58" actId="20577"/>
          <ac:spMkLst>
            <pc:docMk/>
            <pc:sldMk cId="3234732379" sldId="263"/>
            <ac:spMk id="3" creationId="{20F4A87B-E6FB-4E33-81B5-5E6FD0DCF65E}"/>
          </ac:spMkLst>
        </pc:spChg>
      </pc:sldChg>
      <pc:sldChg chg="modSp">
        <pc:chgData name="Benjamin Payne" userId="S::benpayne@umbc.edu::b61ff11c-ba68-49af-b001-f9f234a6aca3" providerId="AD" clId="Web-{BCFAFD3A-9666-0957-0DC6-5CF4FE5F7FF4}" dt="2018-09-20T12:15:29.072" v="140" actId="20577"/>
        <pc:sldMkLst>
          <pc:docMk/>
          <pc:sldMk cId="3213558831" sldId="268"/>
        </pc:sldMkLst>
        <pc:spChg chg="mod">
          <ac:chgData name="Benjamin Payne" userId="S::benpayne@umbc.edu::b61ff11c-ba68-49af-b001-f9f234a6aca3" providerId="AD" clId="Web-{BCFAFD3A-9666-0957-0DC6-5CF4FE5F7FF4}" dt="2018-09-20T12:15:29.072" v="140" actId="20577"/>
          <ac:spMkLst>
            <pc:docMk/>
            <pc:sldMk cId="3213558831" sldId="268"/>
            <ac:spMk id="3" creationId="{0D735450-1BC3-4271-AF9A-37088E07F354}"/>
          </ac:spMkLst>
        </pc:spChg>
      </pc:sldChg>
      <pc:sldChg chg="modSp">
        <pc:chgData name="Benjamin Payne" userId="S::benpayne@umbc.edu::b61ff11c-ba68-49af-b001-f9f234a6aca3" providerId="AD" clId="Web-{BCFAFD3A-9666-0957-0DC6-5CF4FE5F7FF4}" dt="2018-09-20T12:22:33.544" v="157" actId="20577"/>
        <pc:sldMkLst>
          <pc:docMk/>
          <pc:sldMk cId="1939292437" sldId="277"/>
        </pc:sldMkLst>
        <pc:spChg chg="mod">
          <ac:chgData name="Benjamin Payne" userId="S::benpayne@umbc.edu::b61ff11c-ba68-49af-b001-f9f234a6aca3" providerId="AD" clId="Web-{BCFAFD3A-9666-0957-0DC6-5CF4FE5F7FF4}" dt="2018-09-20T12:22:33.544" v="157" actId="20577"/>
          <ac:spMkLst>
            <pc:docMk/>
            <pc:sldMk cId="1939292437" sldId="277"/>
            <ac:spMk id="3" creationId="{D0A2B62F-7E8F-4BAB-B957-D026349ECA87}"/>
          </ac:spMkLst>
        </pc:spChg>
      </pc:sldChg>
      <pc:sldChg chg="modSp">
        <pc:chgData name="Benjamin Payne" userId="S::benpayne@umbc.edu::b61ff11c-ba68-49af-b001-f9f234a6aca3" providerId="AD" clId="Web-{BCFAFD3A-9666-0957-0DC6-5CF4FE5F7FF4}" dt="2018-09-20T12:30:44.236" v="173" actId="1076"/>
        <pc:sldMkLst>
          <pc:docMk/>
          <pc:sldMk cId="1761637009" sldId="279"/>
        </pc:sldMkLst>
        <pc:spChg chg="mod">
          <ac:chgData name="Benjamin Payne" userId="S::benpayne@umbc.edu::b61ff11c-ba68-49af-b001-f9f234a6aca3" providerId="AD" clId="Web-{BCFAFD3A-9666-0957-0DC6-5CF4FE5F7FF4}" dt="2018-09-20T12:30:44.236" v="173" actId="1076"/>
          <ac:spMkLst>
            <pc:docMk/>
            <pc:sldMk cId="1761637009" sldId="279"/>
            <ac:spMk id="3" creationId="{BF5D1818-FA26-4457-BA82-34D9944408A9}"/>
          </ac:spMkLst>
        </pc:spChg>
      </pc:sldChg>
      <pc:sldChg chg="modSp">
        <pc:chgData name="Benjamin Payne" userId="S::benpayne@umbc.edu::b61ff11c-ba68-49af-b001-f9f234a6aca3" providerId="AD" clId="Web-{BCFAFD3A-9666-0957-0DC6-5CF4FE5F7FF4}" dt="2018-09-20T12:48:51.075" v="233" actId="20577"/>
        <pc:sldMkLst>
          <pc:docMk/>
          <pc:sldMk cId="2571143732" sldId="280"/>
        </pc:sldMkLst>
        <pc:spChg chg="mod">
          <ac:chgData name="Benjamin Payne" userId="S::benpayne@umbc.edu::b61ff11c-ba68-49af-b001-f9f234a6aca3" providerId="AD" clId="Web-{BCFAFD3A-9666-0957-0DC6-5CF4FE5F7FF4}" dt="2018-09-20T12:48:51.075" v="233" actId="20577"/>
          <ac:spMkLst>
            <pc:docMk/>
            <pc:sldMk cId="2571143732" sldId="280"/>
            <ac:spMk id="3" creationId="{607A9314-A7F2-4335-9DD1-FA6E10EE7FB6}"/>
          </ac:spMkLst>
        </pc:spChg>
      </pc:sldChg>
      <pc:sldChg chg="modSp">
        <pc:chgData name="Benjamin Payne" userId="S::benpayne@umbc.edu::b61ff11c-ba68-49af-b001-f9f234a6aca3" providerId="AD" clId="Web-{BCFAFD3A-9666-0957-0DC6-5CF4FE5F7FF4}" dt="2018-09-20T12:32:52.738" v="184" actId="20577"/>
        <pc:sldMkLst>
          <pc:docMk/>
          <pc:sldMk cId="3516900851" sldId="283"/>
        </pc:sldMkLst>
        <pc:spChg chg="mod">
          <ac:chgData name="Benjamin Payne" userId="S::benpayne@umbc.edu::b61ff11c-ba68-49af-b001-f9f234a6aca3" providerId="AD" clId="Web-{BCFAFD3A-9666-0957-0DC6-5CF4FE5F7FF4}" dt="2018-09-20T12:32:40.831" v="181" actId="14100"/>
          <ac:spMkLst>
            <pc:docMk/>
            <pc:sldMk cId="3516900851" sldId="283"/>
            <ac:spMk id="2" creationId="{019393D4-0FDF-4CE4-ADD9-52248E02C90D}"/>
          </ac:spMkLst>
        </pc:spChg>
        <pc:spChg chg="mod">
          <ac:chgData name="Benjamin Payne" userId="S::benpayne@umbc.edu::b61ff11c-ba68-49af-b001-f9f234a6aca3" providerId="AD" clId="Web-{BCFAFD3A-9666-0957-0DC6-5CF4FE5F7FF4}" dt="2018-09-20T12:32:52.738" v="184" actId="20577"/>
          <ac:spMkLst>
            <pc:docMk/>
            <pc:sldMk cId="3516900851" sldId="283"/>
            <ac:spMk id="3" creationId="{102164ED-15FB-4C10-BFA8-BC7BFD8B797D}"/>
          </ac:spMkLst>
        </pc:spChg>
      </pc:sldChg>
      <pc:sldChg chg="addSp delSp">
        <pc:chgData name="Benjamin Payne" userId="S::benpayne@umbc.edu::b61ff11c-ba68-49af-b001-f9f234a6aca3" providerId="AD" clId="Web-{BCFAFD3A-9666-0957-0DC6-5CF4FE5F7FF4}" dt="2018-09-20T12:30:55.768" v="175"/>
        <pc:sldMkLst>
          <pc:docMk/>
          <pc:sldMk cId="1614154869" sldId="288"/>
        </pc:sldMkLst>
        <pc:spChg chg="del">
          <ac:chgData name="Benjamin Payne" userId="S::benpayne@umbc.edu::b61ff11c-ba68-49af-b001-f9f234a6aca3" providerId="AD" clId="Web-{BCFAFD3A-9666-0957-0DC6-5CF4FE5F7FF4}" dt="2018-09-20T12:30:54.627" v="174"/>
          <ac:spMkLst>
            <pc:docMk/>
            <pc:sldMk cId="1614154869" sldId="288"/>
            <ac:spMk id="3" creationId="{568BD060-3A41-4600-B98A-A4D65B52D963}"/>
          </ac:spMkLst>
        </pc:spChg>
        <pc:spChg chg="add">
          <ac:chgData name="Benjamin Payne" userId="S::benpayne@umbc.edu::b61ff11c-ba68-49af-b001-f9f234a6aca3" providerId="AD" clId="Web-{BCFAFD3A-9666-0957-0DC6-5CF4FE5F7FF4}" dt="2018-09-20T12:30:55.768" v="175"/>
          <ac:spMkLst>
            <pc:docMk/>
            <pc:sldMk cId="1614154869" sldId="288"/>
            <ac:spMk id="7" creationId="{DF3BE0A0-C515-4BE0-BC62-F8DCDE96809B}"/>
          </ac:spMkLst>
        </pc:spChg>
      </pc:sldChg>
      <pc:sldChg chg="modSp">
        <pc:chgData name="Benjamin Payne" userId="S::benpayne@umbc.edu::b61ff11c-ba68-49af-b001-f9f234a6aca3" providerId="AD" clId="Web-{BCFAFD3A-9666-0957-0DC6-5CF4FE5F7FF4}" dt="2018-09-20T12:34:06.082" v="186" actId="20577"/>
        <pc:sldMkLst>
          <pc:docMk/>
          <pc:sldMk cId="3927561121" sldId="289"/>
        </pc:sldMkLst>
        <pc:spChg chg="mod">
          <ac:chgData name="Benjamin Payne" userId="S::benpayne@umbc.edu::b61ff11c-ba68-49af-b001-f9f234a6aca3" providerId="AD" clId="Web-{BCFAFD3A-9666-0957-0DC6-5CF4FE5F7FF4}" dt="2018-09-20T12:34:06.082" v="186" actId="20577"/>
          <ac:spMkLst>
            <pc:docMk/>
            <pc:sldMk cId="3927561121" sldId="289"/>
            <ac:spMk id="3" creationId="{5096B307-7096-45B5-B900-FA1A037E5EA5}"/>
          </ac:spMkLst>
        </pc:spChg>
      </pc:sldChg>
      <pc:sldChg chg="modSp">
        <pc:chgData name="Benjamin Payne" userId="S::benpayne@umbc.edu::b61ff11c-ba68-49af-b001-f9f234a6aca3" providerId="AD" clId="Web-{BCFAFD3A-9666-0957-0DC6-5CF4FE5F7FF4}" dt="2018-09-20T12:35:15.426" v="211" actId="20577"/>
        <pc:sldMkLst>
          <pc:docMk/>
          <pc:sldMk cId="3945947414" sldId="306"/>
        </pc:sldMkLst>
        <pc:spChg chg="mod">
          <ac:chgData name="Benjamin Payne" userId="S::benpayne@umbc.edu::b61ff11c-ba68-49af-b001-f9f234a6aca3" providerId="AD" clId="Web-{BCFAFD3A-9666-0957-0DC6-5CF4FE5F7FF4}" dt="2018-09-20T12:35:15.426" v="211" actId="20577"/>
          <ac:spMkLst>
            <pc:docMk/>
            <pc:sldMk cId="3945947414" sldId="306"/>
            <ac:spMk id="3" creationId="{A7A4935C-221E-4C49-ACD4-C6B9DBC0731D}"/>
          </ac:spMkLst>
        </pc:spChg>
      </pc:sldChg>
      <pc:sldChg chg="modSp">
        <pc:chgData name="Benjamin Payne" userId="S::benpayne@umbc.edu::b61ff11c-ba68-49af-b001-f9f234a6aca3" providerId="AD" clId="Web-{BCFAFD3A-9666-0957-0DC6-5CF4FE5F7FF4}" dt="2018-09-20T13:03:15.442" v="364" actId="20577"/>
        <pc:sldMkLst>
          <pc:docMk/>
          <pc:sldMk cId="2248029266" sldId="312"/>
        </pc:sldMkLst>
        <pc:spChg chg="mod">
          <ac:chgData name="Benjamin Payne" userId="S::benpayne@umbc.edu::b61ff11c-ba68-49af-b001-f9f234a6aca3" providerId="AD" clId="Web-{BCFAFD3A-9666-0957-0DC6-5CF4FE5F7FF4}" dt="2018-09-20T13:03:15.442" v="364" actId="20577"/>
          <ac:spMkLst>
            <pc:docMk/>
            <pc:sldMk cId="2248029266" sldId="312"/>
            <ac:spMk id="3" creationId="{0644BDB2-04FA-46E0-96F7-81C46D23BCE8}"/>
          </ac:spMkLst>
        </pc:spChg>
      </pc:sldChg>
      <pc:sldChg chg="modSp">
        <pc:chgData name="Benjamin Payne" userId="S::benpayne@umbc.edu::b61ff11c-ba68-49af-b001-f9f234a6aca3" providerId="AD" clId="Web-{BCFAFD3A-9666-0957-0DC6-5CF4FE5F7FF4}" dt="2018-09-20T12:08:51.630" v="62" actId="20577"/>
        <pc:sldMkLst>
          <pc:docMk/>
          <pc:sldMk cId="4058700451" sldId="314"/>
        </pc:sldMkLst>
        <pc:spChg chg="mod">
          <ac:chgData name="Benjamin Payne" userId="S::benpayne@umbc.edu::b61ff11c-ba68-49af-b001-f9f234a6aca3" providerId="AD" clId="Web-{BCFAFD3A-9666-0957-0DC6-5CF4FE5F7FF4}" dt="2018-09-20T12:08:51.630" v="62" actId="20577"/>
          <ac:spMkLst>
            <pc:docMk/>
            <pc:sldMk cId="4058700451" sldId="314"/>
            <ac:spMk id="3" creationId="{387B7780-B20A-4E58-AAC7-0712629EF0A3}"/>
          </ac:spMkLst>
        </pc:spChg>
      </pc:sldChg>
      <pc:sldChg chg="addSp modSp">
        <pc:chgData name="Benjamin Payne" userId="S::benpayne@umbc.edu::b61ff11c-ba68-49af-b001-f9f234a6aca3" providerId="AD" clId="Web-{BCFAFD3A-9666-0957-0DC6-5CF4FE5F7FF4}" dt="2018-09-20T12:29:43.814" v="168" actId="20577"/>
        <pc:sldMkLst>
          <pc:docMk/>
          <pc:sldMk cId="396482964" sldId="315"/>
        </pc:sldMkLst>
        <pc:spChg chg="mod">
          <ac:chgData name="Benjamin Payne" userId="S::benpayne@umbc.edu::b61ff11c-ba68-49af-b001-f9f234a6aca3" providerId="AD" clId="Web-{BCFAFD3A-9666-0957-0DC6-5CF4FE5F7FF4}" dt="2018-09-20T12:29:43.814" v="168" actId="20577"/>
          <ac:spMkLst>
            <pc:docMk/>
            <pc:sldMk cId="396482964" sldId="315"/>
            <ac:spMk id="2" creationId="{F3CEE520-B59E-4B74-B229-3583A0341E09}"/>
          </ac:spMkLst>
        </pc:spChg>
        <pc:picChg chg="add mod">
          <ac:chgData name="Benjamin Payne" userId="S::benpayne@umbc.edu::b61ff11c-ba68-49af-b001-f9f234a6aca3" providerId="AD" clId="Web-{BCFAFD3A-9666-0957-0DC6-5CF4FE5F7FF4}" dt="2018-09-20T12:29:25.220" v="161" actId="1076"/>
          <ac:picMkLst>
            <pc:docMk/>
            <pc:sldMk cId="396482964" sldId="315"/>
            <ac:picMk id="3" creationId="{F6DDC42A-AB28-4CA5-A579-3D85ED564549}"/>
          </ac:picMkLst>
        </pc:picChg>
      </pc:sldChg>
      <pc:sldChg chg="modSp new">
        <pc:chgData name="Benjamin Payne" userId="S::benpayne@umbc.edu::b61ff11c-ba68-49af-b001-f9f234a6aca3" providerId="AD" clId="Web-{BCFAFD3A-9666-0957-0DC6-5CF4FE5F7FF4}" dt="2018-09-20T13:02:05.785" v="325" actId="20577"/>
        <pc:sldMkLst>
          <pc:docMk/>
          <pc:sldMk cId="3766478563" sldId="316"/>
        </pc:sldMkLst>
        <pc:spChg chg="mod">
          <ac:chgData name="Benjamin Payne" userId="S::benpayne@umbc.edu::b61ff11c-ba68-49af-b001-f9f234a6aca3" providerId="AD" clId="Web-{BCFAFD3A-9666-0957-0DC6-5CF4FE5F7FF4}" dt="2018-09-20T13:02:05.785" v="325" actId="20577"/>
          <ac:spMkLst>
            <pc:docMk/>
            <pc:sldMk cId="3766478563" sldId="316"/>
            <ac:spMk id="2" creationId="{AADC6B73-910B-4DFB-A46A-984A12872015}"/>
          </ac:spMkLst>
        </pc:spChg>
        <pc:spChg chg="mod">
          <ac:chgData name="Benjamin Payne" userId="S::benpayne@umbc.edu::b61ff11c-ba68-49af-b001-f9f234a6aca3" providerId="AD" clId="Web-{BCFAFD3A-9666-0957-0DC6-5CF4FE5F7FF4}" dt="2018-09-20T13:01:58.598" v="322" actId="20577"/>
          <ac:spMkLst>
            <pc:docMk/>
            <pc:sldMk cId="3766478563" sldId="316"/>
            <ac:spMk id="3" creationId="{C0AFF5DF-8016-471A-ADAC-84F2E471C47E}"/>
          </ac:spMkLst>
        </pc:spChg>
      </pc:sldChg>
    </pc:docChg>
  </pc:docChgLst>
  <pc:docChgLst>
    <pc:chgData name="Benjamin Payne" userId="S::benpayne@umbc.edu::b61ff11c-ba68-49af-b001-f9f234a6aca3" providerId="AD" clId="Web-{D0842B3D-8D0B-7B22-E982-CEF6C2099221}"/>
    <pc:docChg chg="addSld delSld modSld sldOrd">
      <pc:chgData name="Benjamin Payne" userId="S::benpayne@umbc.edu::b61ff11c-ba68-49af-b001-f9f234a6aca3" providerId="AD" clId="Web-{D0842B3D-8D0B-7B22-E982-CEF6C2099221}" dt="2018-09-18T13:00:59.729" v="433"/>
      <pc:docMkLst>
        <pc:docMk/>
      </pc:docMkLst>
      <pc:sldChg chg="modSp">
        <pc:chgData name="Benjamin Payne" userId="S::benpayne@umbc.edu::b61ff11c-ba68-49af-b001-f9f234a6aca3" providerId="AD" clId="Web-{D0842B3D-8D0B-7B22-E982-CEF6C2099221}" dt="2018-09-18T11:44:44.955" v="47" actId="20577"/>
        <pc:sldMkLst>
          <pc:docMk/>
          <pc:sldMk cId="191202119" sldId="264"/>
        </pc:sldMkLst>
        <pc:spChg chg="mod">
          <ac:chgData name="Benjamin Payne" userId="S::benpayne@umbc.edu::b61ff11c-ba68-49af-b001-f9f234a6aca3" providerId="AD" clId="Web-{D0842B3D-8D0B-7B22-E982-CEF6C2099221}" dt="2018-09-18T11:44:44.955" v="47" actId="20577"/>
          <ac:spMkLst>
            <pc:docMk/>
            <pc:sldMk cId="191202119" sldId="264"/>
            <ac:spMk id="3" creationId="{75C5DFEC-441A-4637-97B9-1E21FE3E5A2D}"/>
          </ac:spMkLst>
        </pc:spChg>
      </pc:sldChg>
      <pc:sldChg chg="addSp delSp modSp ord">
        <pc:chgData name="Benjamin Payne" userId="S::benpayne@umbc.edu::b61ff11c-ba68-49af-b001-f9f234a6aca3" providerId="AD" clId="Web-{D0842B3D-8D0B-7B22-E982-CEF6C2099221}" dt="2018-09-18T12:55:52.638" v="313" actId="20577"/>
        <pc:sldMkLst>
          <pc:docMk/>
          <pc:sldMk cId="2714004612" sldId="265"/>
        </pc:sldMkLst>
        <pc:spChg chg="mod">
          <ac:chgData name="Benjamin Payne" userId="S::benpayne@umbc.edu::b61ff11c-ba68-49af-b001-f9f234a6aca3" providerId="AD" clId="Web-{D0842B3D-8D0B-7B22-E982-CEF6C2099221}" dt="2018-09-18T12:54:11.914" v="267" actId="20577"/>
          <ac:spMkLst>
            <pc:docMk/>
            <pc:sldMk cId="2714004612" sldId="265"/>
            <ac:spMk id="2" creationId="{EE3310B3-5A79-41FA-8F7B-1EA7DAF18238}"/>
          </ac:spMkLst>
        </pc:spChg>
        <pc:spChg chg="mod">
          <ac:chgData name="Benjamin Payne" userId="S::benpayne@umbc.edu::b61ff11c-ba68-49af-b001-f9f234a6aca3" providerId="AD" clId="Web-{D0842B3D-8D0B-7B22-E982-CEF6C2099221}" dt="2018-09-18T12:46:36.535" v="260" actId="20577"/>
          <ac:spMkLst>
            <pc:docMk/>
            <pc:sldMk cId="2714004612" sldId="265"/>
            <ac:spMk id="3" creationId="{3C5924D7-80A3-496F-884F-E345F5BAB59E}"/>
          </ac:spMkLst>
        </pc:spChg>
        <pc:spChg chg="add mod">
          <ac:chgData name="Benjamin Payne" userId="S::benpayne@umbc.edu::b61ff11c-ba68-49af-b001-f9f234a6aca3" providerId="AD" clId="Web-{D0842B3D-8D0B-7B22-E982-CEF6C2099221}" dt="2018-09-18T12:55:52.638" v="313" actId="20577"/>
          <ac:spMkLst>
            <pc:docMk/>
            <pc:sldMk cId="2714004612" sldId="265"/>
            <ac:spMk id="6" creationId="{2D683954-B434-4E68-93DB-6EB15A0AF1DD}"/>
          </ac:spMkLst>
        </pc:spChg>
        <pc:spChg chg="add del">
          <ac:chgData name="Benjamin Payne" userId="S::benpayne@umbc.edu::b61ff11c-ba68-49af-b001-f9f234a6aca3" providerId="AD" clId="Web-{D0842B3D-8D0B-7B22-E982-CEF6C2099221}" dt="2018-09-18T12:54:31.571" v="272"/>
          <ac:spMkLst>
            <pc:docMk/>
            <pc:sldMk cId="2714004612" sldId="265"/>
            <ac:spMk id="7" creationId="{F8A7EFCF-C743-4B4B-B108-DF2C4A924869}"/>
          </ac:spMkLst>
        </pc:spChg>
        <pc:picChg chg="add mod">
          <ac:chgData name="Benjamin Payne" userId="S::benpayne@umbc.edu::b61ff11c-ba68-49af-b001-f9f234a6aca3" providerId="AD" clId="Web-{D0842B3D-8D0B-7B22-E982-CEF6C2099221}" dt="2018-09-18T12:46:45.144" v="264" actId="1076"/>
          <ac:picMkLst>
            <pc:docMk/>
            <pc:sldMk cId="2714004612" sldId="265"/>
            <ac:picMk id="4" creationId="{A8BC12DC-242E-471D-8767-85E5748A5850}"/>
          </ac:picMkLst>
        </pc:picChg>
      </pc:sldChg>
      <pc:sldChg chg="addSp modSp">
        <pc:chgData name="Benjamin Payne" userId="S::benpayne@umbc.edu::b61ff11c-ba68-49af-b001-f9f234a6aca3" providerId="AD" clId="Web-{D0842B3D-8D0B-7B22-E982-CEF6C2099221}" dt="2018-09-18T12:59:19.350" v="422" actId="20577"/>
        <pc:sldMkLst>
          <pc:docMk/>
          <pc:sldMk cId="3265543988" sldId="266"/>
        </pc:sldMkLst>
        <pc:spChg chg="mod">
          <ac:chgData name="Benjamin Payne" userId="S::benpayne@umbc.edu::b61ff11c-ba68-49af-b001-f9f234a6aca3" providerId="AD" clId="Web-{D0842B3D-8D0B-7B22-E982-CEF6C2099221}" dt="2018-09-18T12:04:25.555" v="93" actId="20577"/>
          <ac:spMkLst>
            <pc:docMk/>
            <pc:sldMk cId="3265543988" sldId="266"/>
            <ac:spMk id="3" creationId="{856CE4E0-0177-4320-8D48-950E408BDFF6}"/>
          </ac:spMkLst>
        </pc:spChg>
        <pc:spChg chg="add mod">
          <ac:chgData name="Benjamin Payne" userId="S::benpayne@umbc.edu::b61ff11c-ba68-49af-b001-f9f234a6aca3" providerId="AD" clId="Web-{D0842B3D-8D0B-7B22-E982-CEF6C2099221}" dt="2018-09-18T12:59:19.350" v="422" actId="20577"/>
          <ac:spMkLst>
            <pc:docMk/>
            <pc:sldMk cId="3265543988" sldId="266"/>
            <ac:spMk id="5" creationId="{6B47D0BB-A525-45D6-9259-F20F2C0DE1C7}"/>
          </ac:spMkLst>
        </pc:spChg>
      </pc:sldChg>
      <pc:sldChg chg="modSp">
        <pc:chgData name="Benjamin Payne" userId="S::benpayne@umbc.edu::b61ff11c-ba68-49af-b001-f9f234a6aca3" providerId="AD" clId="Web-{D0842B3D-8D0B-7B22-E982-CEF6C2099221}" dt="2018-09-18T12:59:34.444" v="427" actId="20577"/>
        <pc:sldMkLst>
          <pc:docMk/>
          <pc:sldMk cId="3969650503" sldId="276"/>
        </pc:sldMkLst>
        <pc:spChg chg="mod">
          <ac:chgData name="Benjamin Payne" userId="S::benpayne@umbc.edu::b61ff11c-ba68-49af-b001-f9f234a6aca3" providerId="AD" clId="Web-{D0842B3D-8D0B-7B22-E982-CEF6C2099221}" dt="2018-09-18T12:59:34.444" v="427" actId="20577"/>
          <ac:spMkLst>
            <pc:docMk/>
            <pc:sldMk cId="3969650503" sldId="276"/>
            <ac:spMk id="3" creationId="{65B4F077-C08B-4CC1-9577-8C82E6C9BBBE}"/>
          </ac:spMkLst>
        </pc:spChg>
      </pc:sldChg>
      <pc:sldChg chg="ord">
        <pc:chgData name="Benjamin Payne" userId="S::benpayne@umbc.edu::b61ff11c-ba68-49af-b001-f9f234a6aca3" providerId="AD" clId="Web-{D0842B3D-8D0B-7B22-E982-CEF6C2099221}" dt="2018-09-18T13:00:59.729" v="433"/>
        <pc:sldMkLst>
          <pc:docMk/>
          <pc:sldMk cId="3263634423" sldId="291"/>
        </pc:sldMkLst>
      </pc:sldChg>
      <pc:sldChg chg="modSp">
        <pc:chgData name="Benjamin Payne" userId="S::benpayne@umbc.edu::b61ff11c-ba68-49af-b001-f9f234a6aca3" providerId="AD" clId="Web-{D0842B3D-8D0B-7B22-E982-CEF6C2099221}" dt="2018-09-18T13:00:15.603" v="430" actId="20577"/>
        <pc:sldMkLst>
          <pc:docMk/>
          <pc:sldMk cId="3945947414" sldId="306"/>
        </pc:sldMkLst>
        <pc:spChg chg="mod">
          <ac:chgData name="Benjamin Payne" userId="S::benpayne@umbc.edu::b61ff11c-ba68-49af-b001-f9f234a6aca3" providerId="AD" clId="Web-{D0842B3D-8D0B-7B22-E982-CEF6C2099221}" dt="2018-09-18T13:00:15.603" v="430" actId="20577"/>
          <ac:spMkLst>
            <pc:docMk/>
            <pc:sldMk cId="3945947414" sldId="306"/>
            <ac:spMk id="3" creationId="{A7A4935C-221E-4C49-ACD4-C6B9DBC0731D}"/>
          </ac:spMkLst>
        </pc:spChg>
      </pc:sldChg>
      <pc:sldChg chg="new del">
        <pc:chgData name="Benjamin Payne" userId="S::benpayne@umbc.edu::b61ff11c-ba68-49af-b001-f9f234a6aca3" providerId="AD" clId="Web-{D0842B3D-8D0B-7B22-E982-CEF6C2099221}" dt="2018-09-18T12:56:32.764" v="317"/>
        <pc:sldMkLst>
          <pc:docMk/>
          <pc:sldMk cId="1630450032" sldId="308"/>
        </pc:sldMkLst>
      </pc:sldChg>
      <pc:sldChg chg="addSp delSp modSp add replId">
        <pc:chgData name="Benjamin Payne" userId="S::benpayne@umbc.edu::b61ff11c-ba68-49af-b001-f9f234a6aca3" providerId="AD" clId="Web-{D0842B3D-8D0B-7B22-E982-CEF6C2099221}" dt="2018-09-18T12:58:26.129" v="399" actId="20577"/>
        <pc:sldMkLst>
          <pc:docMk/>
          <pc:sldMk cId="2903629104" sldId="308"/>
        </pc:sldMkLst>
        <pc:spChg chg="mod">
          <ac:chgData name="Benjamin Payne" userId="S::benpayne@umbc.edu::b61ff11c-ba68-49af-b001-f9f234a6aca3" providerId="AD" clId="Web-{D0842B3D-8D0B-7B22-E982-CEF6C2099221}" dt="2018-09-18T12:56:50.859" v="325" actId="20577"/>
          <ac:spMkLst>
            <pc:docMk/>
            <pc:sldMk cId="2903629104" sldId="308"/>
            <ac:spMk id="2" creationId="{EE3310B3-5A79-41FA-8F7B-1EA7DAF18238}"/>
          </ac:spMkLst>
        </pc:spChg>
        <pc:spChg chg="add mod">
          <ac:chgData name="Benjamin Payne" userId="S::benpayne@umbc.edu::b61ff11c-ba68-49af-b001-f9f234a6aca3" providerId="AD" clId="Web-{D0842B3D-8D0B-7B22-E982-CEF6C2099221}" dt="2018-09-18T12:58:26.129" v="399" actId="20577"/>
          <ac:spMkLst>
            <pc:docMk/>
            <pc:sldMk cId="2903629104" sldId="308"/>
            <ac:spMk id="5" creationId="{2C0173DF-88A1-4BB2-888D-1502E360164B}"/>
          </ac:spMkLst>
        </pc:spChg>
        <pc:spChg chg="del mod">
          <ac:chgData name="Benjamin Payne" userId="S::benpayne@umbc.edu::b61ff11c-ba68-49af-b001-f9f234a6aca3" providerId="AD" clId="Web-{D0842B3D-8D0B-7B22-E982-CEF6C2099221}" dt="2018-09-18T12:57:09.610" v="335"/>
          <ac:spMkLst>
            <pc:docMk/>
            <pc:sldMk cId="2903629104" sldId="308"/>
            <ac:spMk id="6" creationId="{2D683954-B434-4E68-93DB-6EB15A0AF1DD}"/>
          </ac:spMkLst>
        </pc:spChg>
        <pc:picChg chg="del">
          <ac:chgData name="Benjamin Payne" userId="S::benpayne@umbc.edu::b61ff11c-ba68-49af-b001-f9f234a6aca3" providerId="AD" clId="Web-{D0842B3D-8D0B-7B22-E982-CEF6C2099221}" dt="2018-09-18T12:56:52.937" v="328"/>
          <ac:picMkLst>
            <pc:docMk/>
            <pc:sldMk cId="2903629104" sldId="308"/>
            <ac:picMk id="4" creationId="{A8BC12DC-242E-471D-8767-85E5748A5850}"/>
          </ac:picMkLst>
        </pc:picChg>
      </pc:sldChg>
    </pc:docChg>
  </pc:docChgLst>
  <pc:docChgLst>
    <pc:chgData name="Benjamin Payne" userId="S::benpayne@umbc.edu::b61ff11c-ba68-49af-b001-f9f234a6aca3" providerId="AD" clId="Web-{90C13A0E-9883-D4F5-EF56-8738A1E9FBF0}"/>
    <pc:docChg chg="addSld modSld sldOrd">
      <pc:chgData name="Benjamin Payne" userId="S::benpayne@umbc.edu::b61ff11c-ba68-49af-b001-f9f234a6aca3" providerId="AD" clId="Web-{90C13A0E-9883-D4F5-EF56-8738A1E9FBF0}" dt="2018-09-17T22:36:50.156" v="1190" actId="20577"/>
      <pc:docMkLst>
        <pc:docMk/>
      </pc:docMkLst>
      <pc:sldChg chg="modSp">
        <pc:chgData name="Benjamin Payne" userId="S::benpayne@umbc.edu::b61ff11c-ba68-49af-b001-f9f234a6aca3" providerId="AD" clId="Web-{90C13A0E-9883-D4F5-EF56-8738A1E9FBF0}" dt="2018-09-17T21:27:24.183" v="367" actId="1076"/>
        <pc:sldMkLst>
          <pc:docMk/>
          <pc:sldMk cId="586574714" sldId="258"/>
        </pc:sldMkLst>
        <pc:spChg chg="mod">
          <ac:chgData name="Benjamin Payne" userId="S::benpayne@umbc.edu::b61ff11c-ba68-49af-b001-f9f234a6aca3" providerId="AD" clId="Web-{90C13A0E-9883-D4F5-EF56-8738A1E9FBF0}" dt="2018-09-17T21:27:24.183" v="367" actId="1076"/>
          <ac:spMkLst>
            <pc:docMk/>
            <pc:sldMk cId="586574714" sldId="258"/>
            <ac:spMk id="9" creationId="{94BDB514-967D-4140-BD2C-6C55FEB5B160}"/>
          </ac:spMkLst>
        </pc:spChg>
        <pc:spChg chg="mod">
          <ac:chgData name="Benjamin Payne" userId="S::benpayne@umbc.edu::b61ff11c-ba68-49af-b001-f9f234a6aca3" providerId="AD" clId="Web-{90C13A0E-9883-D4F5-EF56-8738A1E9FBF0}" dt="2018-09-17T21:27:14.636" v="365" actId="1076"/>
          <ac:spMkLst>
            <pc:docMk/>
            <pc:sldMk cId="586574714" sldId="258"/>
            <ac:spMk id="21" creationId="{E949901B-6C03-44A6-BB68-6755FCD8FF3F}"/>
          </ac:spMkLst>
        </pc:spChg>
        <pc:cxnChg chg="mod">
          <ac:chgData name="Benjamin Payne" userId="S::benpayne@umbc.edu::b61ff11c-ba68-49af-b001-f9f234a6aca3" providerId="AD" clId="Web-{90C13A0E-9883-D4F5-EF56-8738A1E9FBF0}" dt="2018-09-17T21:27:21.198" v="366" actId="14100"/>
          <ac:cxnSpMkLst>
            <pc:docMk/>
            <pc:sldMk cId="586574714" sldId="258"/>
            <ac:cxnSpMk id="13" creationId="{E640464D-33B4-4E70-A80D-BB260A372521}"/>
          </ac:cxnSpMkLst>
        </pc:cxnChg>
      </pc:sldChg>
      <pc:sldChg chg="addSp modSp modNotes">
        <pc:chgData name="Benjamin Payne" userId="S::benpayne@umbc.edu::b61ff11c-ba68-49af-b001-f9f234a6aca3" providerId="AD" clId="Web-{90C13A0E-9883-D4F5-EF56-8738A1E9FBF0}" dt="2018-09-17T21:57:14.145" v="535" actId="20577"/>
        <pc:sldMkLst>
          <pc:docMk/>
          <pc:sldMk cId="1872439163" sldId="259"/>
        </pc:sldMkLst>
        <pc:spChg chg="mod">
          <ac:chgData name="Benjamin Payne" userId="S::benpayne@umbc.edu::b61ff11c-ba68-49af-b001-f9f234a6aca3" providerId="AD" clId="Web-{90C13A0E-9883-D4F5-EF56-8738A1E9FBF0}" dt="2018-09-17T21:56:02.971" v="522" actId="20577"/>
          <ac:spMkLst>
            <pc:docMk/>
            <pc:sldMk cId="1872439163" sldId="259"/>
            <ac:spMk id="2" creationId="{BE40010C-BDF4-4CC3-8ABD-D8CAD12C383F}"/>
          </ac:spMkLst>
        </pc:spChg>
        <pc:spChg chg="mod">
          <ac:chgData name="Benjamin Payne" userId="S::benpayne@umbc.edu::b61ff11c-ba68-49af-b001-f9f234a6aca3" providerId="AD" clId="Web-{90C13A0E-9883-D4F5-EF56-8738A1E9FBF0}" dt="2018-09-17T21:57:14.145" v="535" actId="20577"/>
          <ac:spMkLst>
            <pc:docMk/>
            <pc:sldMk cId="1872439163" sldId="259"/>
            <ac:spMk id="3" creationId="{09A92C93-AE19-49ED-AEB9-EE3BBAE6CC18}"/>
          </ac:spMkLst>
        </pc:spChg>
        <pc:picChg chg="add mod">
          <ac:chgData name="Benjamin Payne" userId="S::benpayne@umbc.edu::b61ff11c-ba68-49af-b001-f9f234a6aca3" providerId="AD" clId="Web-{90C13A0E-9883-D4F5-EF56-8738A1E9FBF0}" dt="2018-09-17T21:56:13.581" v="526" actId="14100"/>
          <ac:picMkLst>
            <pc:docMk/>
            <pc:sldMk cId="1872439163" sldId="259"/>
            <ac:picMk id="4" creationId="{B17FBAA1-1DCA-4307-89B3-B91A73BA0259}"/>
          </ac:picMkLst>
        </pc:picChg>
      </pc:sldChg>
      <pc:sldChg chg="modSp">
        <pc:chgData name="Benjamin Payne" userId="S::benpayne@umbc.edu::b61ff11c-ba68-49af-b001-f9f234a6aca3" providerId="AD" clId="Web-{90C13A0E-9883-D4F5-EF56-8738A1E9FBF0}" dt="2018-09-17T21:41:39.438" v="404" actId="20577"/>
        <pc:sldMkLst>
          <pc:docMk/>
          <pc:sldMk cId="3213558831" sldId="268"/>
        </pc:sldMkLst>
        <pc:spChg chg="mod">
          <ac:chgData name="Benjamin Payne" userId="S::benpayne@umbc.edu::b61ff11c-ba68-49af-b001-f9f234a6aca3" providerId="AD" clId="Web-{90C13A0E-9883-D4F5-EF56-8738A1E9FBF0}" dt="2018-09-17T21:41:39.438" v="404" actId="20577"/>
          <ac:spMkLst>
            <pc:docMk/>
            <pc:sldMk cId="3213558831" sldId="268"/>
            <ac:spMk id="3" creationId="{0D735450-1BC3-4271-AF9A-37088E07F354}"/>
          </ac:spMkLst>
        </pc:spChg>
      </pc:sldChg>
      <pc:sldChg chg="modSp">
        <pc:chgData name="Benjamin Payne" userId="S::benpayne@umbc.edu::b61ff11c-ba68-49af-b001-f9f234a6aca3" providerId="AD" clId="Web-{90C13A0E-9883-D4F5-EF56-8738A1E9FBF0}" dt="2018-09-17T21:45:32.056" v="454" actId="20577"/>
        <pc:sldMkLst>
          <pc:docMk/>
          <pc:sldMk cId="3969650503" sldId="276"/>
        </pc:sldMkLst>
        <pc:spChg chg="mod">
          <ac:chgData name="Benjamin Payne" userId="S::benpayne@umbc.edu::b61ff11c-ba68-49af-b001-f9f234a6aca3" providerId="AD" clId="Web-{90C13A0E-9883-D4F5-EF56-8738A1E9FBF0}" dt="2018-09-17T21:45:32.056" v="454" actId="20577"/>
          <ac:spMkLst>
            <pc:docMk/>
            <pc:sldMk cId="3969650503" sldId="276"/>
            <ac:spMk id="3" creationId="{65B4F077-C08B-4CC1-9577-8C82E6C9BBBE}"/>
          </ac:spMkLst>
        </pc:spChg>
      </pc:sldChg>
      <pc:sldChg chg="delSp modNotes">
        <pc:chgData name="Benjamin Payne" userId="S::benpayne@umbc.edu::b61ff11c-ba68-49af-b001-f9f234a6aca3" providerId="AD" clId="Web-{90C13A0E-9883-D4F5-EF56-8738A1E9FBF0}" dt="2018-09-17T22:27:47.963" v="1109"/>
        <pc:sldMkLst>
          <pc:docMk/>
          <pc:sldMk cId="3784425677" sldId="278"/>
        </pc:sldMkLst>
        <pc:spChg chg="del">
          <ac:chgData name="Benjamin Payne" userId="S::benpayne@umbc.edu::b61ff11c-ba68-49af-b001-f9f234a6aca3" providerId="AD" clId="Web-{90C13A0E-9883-D4F5-EF56-8738A1E9FBF0}" dt="2018-09-17T22:27:38.304" v="1102"/>
          <ac:spMkLst>
            <pc:docMk/>
            <pc:sldMk cId="3784425677" sldId="278"/>
            <ac:spMk id="4" creationId="{34341C43-8328-438A-92CC-1FCD319D6FA4}"/>
          </ac:spMkLst>
        </pc:spChg>
        <pc:spChg chg="del">
          <ac:chgData name="Benjamin Payne" userId="S::benpayne@umbc.edu::b61ff11c-ba68-49af-b001-f9f234a6aca3" providerId="AD" clId="Web-{90C13A0E-9883-D4F5-EF56-8738A1E9FBF0}" dt="2018-09-17T22:27:40.976" v="1103"/>
          <ac:spMkLst>
            <pc:docMk/>
            <pc:sldMk cId="3784425677" sldId="278"/>
            <ac:spMk id="5" creationId="{66D94FEB-871A-4DD0-BC9D-6E4071375591}"/>
          </ac:spMkLst>
        </pc:spChg>
      </pc:sldChg>
      <pc:sldChg chg="addSp modSp">
        <pc:chgData name="Benjamin Payne" userId="S::benpayne@umbc.edu::b61ff11c-ba68-49af-b001-f9f234a6aca3" providerId="AD" clId="Web-{90C13A0E-9883-D4F5-EF56-8738A1E9FBF0}" dt="2018-09-17T22:15:45.054" v="926" actId="20577"/>
        <pc:sldMkLst>
          <pc:docMk/>
          <pc:sldMk cId="1761637009" sldId="279"/>
        </pc:sldMkLst>
        <pc:spChg chg="mod">
          <ac:chgData name="Benjamin Payne" userId="S::benpayne@umbc.edu::b61ff11c-ba68-49af-b001-f9f234a6aca3" providerId="AD" clId="Web-{90C13A0E-9883-D4F5-EF56-8738A1E9FBF0}" dt="2018-09-17T22:14:02.941" v="852" actId="20577"/>
          <ac:spMkLst>
            <pc:docMk/>
            <pc:sldMk cId="1761637009" sldId="279"/>
            <ac:spMk id="2" creationId="{6A7BA3A5-FAFE-439F-9793-C3061EC294D5}"/>
          </ac:spMkLst>
        </pc:spChg>
        <pc:spChg chg="add mod">
          <ac:chgData name="Benjamin Payne" userId="S::benpayne@umbc.edu::b61ff11c-ba68-49af-b001-f9f234a6aca3" providerId="AD" clId="Web-{90C13A0E-9883-D4F5-EF56-8738A1E9FBF0}" dt="2018-09-17T22:15:45.054" v="926" actId="20577"/>
          <ac:spMkLst>
            <pc:docMk/>
            <pc:sldMk cId="1761637009" sldId="279"/>
            <ac:spMk id="3" creationId="{BF5D1818-FA26-4457-BA82-34D9944408A9}"/>
          </ac:spMkLst>
        </pc:spChg>
        <pc:spChg chg="add mod">
          <ac:chgData name="Benjamin Payne" userId="S::benpayne@umbc.edu::b61ff11c-ba68-49af-b001-f9f234a6aca3" providerId="AD" clId="Web-{90C13A0E-9883-D4F5-EF56-8738A1E9FBF0}" dt="2018-09-17T22:15:05.803" v="917" actId="20577"/>
          <ac:spMkLst>
            <pc:docMk/>
            <pc:sldMk cId="1761637009" sldId="279"/>
            <ac:spMk id="5" creationId="{F68CDEE1-BDCC-4FAD-84C7-0616D9EB86D9}"/>
          </ac:spMkLst>
        </pc:spChg>
        <pc:spChg chg="mod">
          <ac:chgData name="Benjamin Payne" userId="S::benpayne@umbc.edu::b61ff11c-ba68-49af-b001-f9f234a6aca3" providerId="AD" clId="Web-{90C13A0E-9883-D4F5-EF56-8738A1E9FBF0}" dt="2018-09-17T22:09:18.097" v="667" actId="20577"/>
          <ac:spMkLst>
            <pc:docMk/>
            <pc:sldMk cId="1761637009" sldId="279"/>
            <ac:spMk id="6" creationId="{AAEE7FFC-5C24-4611-9983-09C7FBFEE730}"/>
          </ac:spMkLst>
        </pc:spChg>
        <pc:spChg chg="add mod">
          <ac:chgData name="Benjamin Payne" userId="S::benpayne@umbc.edu::b61ff11c-ba68-49af-b001-f9f234a6aca3" providerId="AD" clId="Web-{90C13A0E-9883-D4F5-EF56-8738A1E9FBF0}" dt="2018-09-17T22:15:25.819" v="922"/>
          <ac:spMkLst>
            <pc:docMk/>
            <pc:sldMk cId="1761637009" sldId="279"/>
            <ac:spMk id="7" creationId="{C81B8FA2-4657-477B-8498-3729B55B593E}"/>
          </ac:spMkLst>
        </pc:spChg>
      </pc:sldChg>
      <pc:sldChg chg="modSp ord">
        <pc:chgData name="Benjamin Payne" userId="S::benpayne@umbc.edu::b61ff11c-ba68-49af-b001-f9f234a6aca3" providerId="AD" clId="Web-{90C13A0E-9883-D4F5-EF56-8738A1E9FBF0}" dt="2018-09-17T22:10:49.210" v="680"/>
        <pc:sldMkLst>
          <pc:docMk/>
          <pc:sldMk cId="1899888079" sldId="281"/>
        </pc:sldMkLst>
        <pc:spChg chg="mod">
          <ac:chgData name="Benjamin Payne" userId="S::benpayne@umbc.edu::b61ff11c-ba68-49af-b001-f9f234a6aca3" providerId="AD" clId="Web-{90C13A0E-9883-D4F5-EF56-8738A1E9FBF0}" dt="2018-09-17T22:09:42.285" v="675" actId="20577"/>
          <ac:spMkLst>
            <pc:docMk/>
            <pc:sldMk cId="1899888079" sldId="281"/>
            <ac:spMk id="3" creationId="{2AE9D130-E5D2-4DB9-A205-2BA85EEAB8EF}"/>
          </ac:spMkLst>
        </pc:spChg>
      </pc:sldChg>
      <pc:sldChg chg="addSp modSp ord modNotes">
        <pc:chgData name="Benjamin Payne" userId="S::benpayne@umbc.edu::b61ff11c-ba68-49af-b001-f9f234a6aca3" providerId="AD" clId="Web-{90C13A0E-9883-D4F5-EF56-8738A1E9FBF0}" dt="2018-09-17T22:03:37.599" v="626" actId="1076"/>
        <pc:sldMkLst>
          <pc:docMk/>
          <pc:sldMk cId="1348344162" sldId="282"/>
        </pc:sldMkLst>
        <pc:spChg chg="mod">
          <ac:chgData name="Benjamin Payne" userId="S::benpayne@umbc.edu::b61ff11c-ba68-49af-b001-f9f234a6aca3" providerId="AD" clId="Web-{90C13A0E-9883-D4F5-EF56-8738A1E9FBF0}" dt="2018-09-17T22:01:18.344" v="608" actId="20577"/>
          <ac:spMkLst>
            <pc:docMk/>
            <pc:sldMk cId="1348344162" sldId="282"/>
            <ac:spMk id="3" creationId="{217732C5-EB1D-49B4-965C-83D5CC83704C}"/>
          </ac:spMkLst>
        </pc:spChg>
        <pc:spChg chg="add mod">
          <ac:chgData name="Benjamin Payne" userId="S::benpayne@umbc.edu::b61ff11c-ba68-49af-b001-f9f234a6aca3" providerId="AD" clId="Web-{90C13A0E-9883-D4F5-EF56-8738A1E9FBF0}" dt="2018-09-17T22:03:37.599" v="626" actId="1076"/>
          <ac:spMkLst>
            <pc:docMk/>
            <pc:sldMk cId="1348344162" sldId="282"/>
            <ac:spMk id="4" creationId="{55252041-BE3A-4AEA-A5E1-7338162DE460}"/>
          </ac:spMkLst>
        </pc:spChg>
        <pc:picChg chg="add mod">
          <ac:chgData name="Benjamin Payne" userId="S::benpayne@umbc.edu::b61ff11c-ba68-49af-b001-f9f234a6aca3" providerId="AD" clId="Web-{90C13A0E-9883-D4F5-EF56-8738A1E9FBF0}" dt="2018-09-17T22:03:05.098" v="619" actId="14100"/>
          <ac:picMkLst>
            <pc:docMk/>
            <pc:sldMk cId="1348344162" sldId="282"/>
            <ac:picMk id="5" creationId="{C070D6E1-36D4-472E-9412-6C6CC4380519}"/>
          </ac:picMkLst>
        </pc:picChg>
      </pc:sldChg>
      <pc:sldChg chg="addSp delSp modSp">
        <pc:chgData name="Benjamin Payne" userId="S::benpayne@umbc.edu::b61ff11c-ba68-49af-b001-f9f234a6aca3" providerId="AD" clId="Web-{90C13A0E-9883-D4F5-EF56-8738A1E9FBF0}" dt="2018-09-17T22:34:11.948" v="1160" actId="1076"/>
        <pc:sldMkLst>
          <pc:docMk/>
          <pc:sldMk cId="3516900851" sldId="283"/>
        </pc:sldMkLst>
        <pc:spChg chg="mod">
          <ac:chgData name="Benjamin Payne" userId="S::benpayne@umbc.edu::b61ff11c-ba68-49af-b001-f9f234a6aca3" providerId="AD" clId="Web-{90C13A0E-9883-D4F5-EF56-8738A1E9FBF0}" dt="2018-09-17T22:33:46.993" v="1157" actId="14100"/>
          <ac:spMkLst>
            <pc:docMk/>
            <pc:sldMk cId="3516900851" sldId="283"/>
            <ac:spMk id="2" creationId="{019393D4-0FDF-4CE4-ADD9-52248E02C90D}"/>
          </ac:spMkLst>
        </pc:spChg>
        <pc:spChg chg="mod">
          <ac:chgData name="Benjamin Payne" userId="S::benpayne@umbc.edu::b61ff11c-ba68-49af-b001-f9f234a6aca3" providerId="AD" clId="Web-{90C13A0E-9883-D4F5-EF56-8738A1E9FBF0}" dt="2018-09-17T22:32:18.349" v="1132" actId="20577"/>
          <ac:spMkLst>
            <pc:docMk/>
            <pc:sldMk cId="3516900851" sldId="283"/>
            <ac:spMk id="3" creationId="{102164ED-15FB-4C10-BFA8-BC7BFD8B797D}"/>
          </ac:spMkLst>
        </pc:spChg>
        <pc:spChg chg="add del mod">
          <ac:chgData name="Benjamin Payne" userId="S::benpayne@umbc.edu::b61ff11c-ba68-49af-b001-f9f234a6aca3" providerId="AD" clId="Web-{90C13A0E-9883-D4F5-EF56-8738A1E9FBF0}" dt="2018-09-17T22:34:03.244" v="1159"/>
          <ac:spMkLst>
            <pc:docMk/>
            <pc:sldMk cId="3516900851" sldId="283"/>
            <ac:spMk id="4" creationId="{364EFD0D-8392-4B6E-97B6-3D2295223217}"/>
          </ac:spMkLst>
        </pc:spChg>
        <pc:spChg chg="add mod">
          <ac:chgData name="Benjamin Payne" userId="S::benpayne@umbc.edu::b61ff11c-ba68-49af-b001-f9f234a6aca3" providerId="AD" clId="Web-{90C13A0E-9883-D4F5-EF56-8738A1E9FBF0}" dt="2018-09-17T22:34:11.948" v="1160" actId="1076"/>
          <ac:spMkLst>
            <pc:docMk/>
            <pc:sldMk cId="3516900851" sldId="283"/>
            <ac:spMk id="5" creationId="{06E3E84A-6BCD-4894-AC66-A7BDE0B042E5}"/>
          </ac:spMkLst>
        </pc:spChg>
      </pc:sldChg>
      <pc:sldChg chg="modSp">
        <pc:chgData name="Benjamin Payne" userId="S::benpayne@umbc.edu::b61ff11c-ba68-49af-b001-f9f234a6aca3" providerId="AD" clId="Web-{90C13A0E-9883-D4F5-EF56-8738A1E9FBF0}" dt="2018-09-17T21:44:44.820" v="425" actId="20577"/>
        <pc:sldMkLst>
          <pc:docMk/>
          <pc:sldMk cId="3345364721" sldId="284"/>
        </pc:sldMkLst>
        <pc:spChg chg="mod">
          <ac:chgData name="Benjamin Payne" userId="S::benpayne@umbc.edu::b61ff11c-ba68-49af-b001-f9f234a6aca3" providerId="AD" clId="Web-{90C13A0E-9883-D4F5-EF56-8738A1E9FBF0}" dt="2018-09-17T21:44:44.820" v="425" actId="20577"/>
          <ac:spMkLst>
            <pc:docMk/>
            <pc:sldMk cId="3345364721" sldId="284"/>
            <ac:spMk id="3" creationId="{3B4E7265-566A-4B14-94EC-B029730D7732}"/>
          </ac:spMkLst>
        </pc:spChg>
      </pc:sldChg>
      <pc:sldChg chg="addSp modSp">
        <pc:chgData name="Benjamin Payne" userId="S::benpayne@umbc.edu::b61ff11c-ba68-49af-b001-f9f234a6aca3" providerId="AD" clId="Web-{90C13A0E-9883-D4F5-EF56-8738A1E9FBF0}" dt="2018-09-17T22:15:58.570" v="931"/>
        <pc:sldMkLst>
          <pc:docMk/>
          <pc:sldMk cId="1614154869" sldId="288"/>
        </pc:sldMkLst>
        <pc:spChg chg="add">
          <ac:chgData name="Benjamin Payne" userId="S::benpayne@umbc.edu::b61ff11c-ba68-49af-b001-f9f234a6aca3" providerId="AD" clId="Web-{90C13A0E-9883-D4F5-EF56-8738A1E9FBF0}" dt="2018-09-17T22:15:58.539" v="929"/>
          <ac:spMkLst>
            <pc:docMk/>
            <pc:sldMk cId="1614154869" sldId="288"/>
            <ac:spMk id="3" creationId="{568BD060-3A41-4600-B98A-A4D65B52D963}"/>
          </ac:spMkLst>
        </pc:spChg>
        <pc:spChg chg="mod">
          <ac:chgData name="Benjamin Payne" userId="S::benpayne@umbc.edu::b61ff11c-ba68-49af-b001-f9f234a6aca3" providerId="AD" clId="Web-{90C13A0E-9883-D4F5-EF56-8738A1E9FBF0}" dt="2018-09-17T22:09:23.019" v="670" actId="20577"/>
          <ac:spMkLst>
            <pc:docMk/>
            <pc:sldMk cId="1614154869" sldId="288"/>
            <ac:spMk id="6" creationId="{AAEE7FFC-5C24-4611-9983-09C7FBFEE730}"/>
          </ac:spMkLst>
        </pc:spChg>
        <pc:spChg chg="add">
          <ac:chgData name="Benjamin Payne" userId="S::benpayne@umbc.edu::b61ff11c-ba68-49af-b001-f9f234a6aca3" providerId="AD" clId="Web-{90C13A0E-9883-D4F5-EF56-8738A1E9FBF0}" dt="2018-09-17T22:15:58.555" v="930"/>
          <ac:spMkLst>
            <pc:docMk/>
            <pc:sldMk cId="1614154869" sldId="288"/>
            <ac:spMk id="8" creationId="{4D3297FF-EE67-4FEC-BFA4-8A326F5BB4DB}"/>
          </ac:spMkLst>
        </pc:spChg>
        <pc:spChg chg="add">
          <ac:chgData name="Benjamin Payne" userId="S::benpayne@umbc.edu::b61ff11c-ba68-49af-b001-f9f234a6aca3" providerId="AD" clId="Web-{90C13A0E-9883-D4F5-EF56-8738A1E9FBF0}" dt="2018-09-17T22:15:58.570" v="931"/>
          <ac:spMkLst>
            <pc:docMk/>
            <pc:sldMk cId="1614154869" sldId="288"/>
            <ac:spMk id="10" creationId="{047FE3BB-23C3-407D-9D3E-27272D154F1E}"/>
          </ac:spMkLst>
        </pc:spChg>
      </pc:sldChg>
      <pc:sldChg chg="modSp">
        <pc:chgData name="Benjamin Payne" userId="S::benpayne@umbc.edu::b61ff11c-ba68-49af-b001-f9f234a6aca3" providerId="AD" clId="Web-{90C13A0E-9883-D4F5-EF56-8738A1E9FBF0}" dt="2018-09-17T22:36:48.953" v="1188" actId="20577"/>
        <pc:sldMkLst>
          <pc:docMk/>
          <pc:sldMk cId="3927561121" sldId="289"/>
        </pc:sldMkLst>
        <pc:spChg chg="mod">
          <ac:chgData name="Benjamin Payne" userId="S::benpayne@umbc.edu::b61ff11c-ba68-49af-b001-f9f234a6aca3" providerId="AD" clId="Web-{90C13A0E-9883-D4F5-EF56-8738A1E9FBF0}" dt="2018-09-17T22:36:48.953" v="1188" actId="20577"/>
          <ac:spMkLst>
            <pc:docMk/>
            <pc:sldMk cId="3927561121" sldId="289"/>
            <ac:spMk id="3" creationId="{5096B307-7096-45B5-B900-FA1A037E5EA5}"/>
          </ac:spMkLst>
        </pc:spChg>
      </pc:sldChg>
      <pc:sldChg chg="modSp">
        <pc:chgData name="Benjamin Payne" userId="S::benpayne@umbc.edu::b61ff11c-ba68-49af-b001-f9f234a6aca3" providerId="AD" clId="Web-{90C13A0E-9883-D4F5-EF56-8738A1E9FBF0}" dt="2018-09-17T21:18:05.130" v="361"/>
        <pc:sldMkLst>
          <pc:docMk/>
          <pc:sldMk cId="1299655371" sldId="292"/>
        </pc:sldMkLst>
        <pc:graphicFrameChg chg="mod modGraphic">
          <ac:chgData name="Benjamin Payne" userId="S::benpayne@umbc.edu::b61ff11c-ba68-49af-b001-f9f234a6aca3" providerId="AD" clId="Web-{90C13A0E-9883-D4F5-EF56-8738A1E9FBF0}" dt="2018-09-17T21:18:05.130" v="361"/>
          <ac:graphicFrameMkLst>
            <pc:docMk/>
            <pc:sldMk cId="1299655371" sldId="292"/>
            <ac:graphicFrameMk id="3" creationId="{098CCFB7-BE85-417B-B360-57BBCCF3BA1A}"/>
          </ac:graphicFrameMkLst>
        </pc:graphicFrameChg>
      </pc:sldChg>
      <pc:sldChg chg="modSp new">
        <pc:chgData name="Benjamin Payne" userId="S::benpayne@umbc.edu::b61ff11c-ba68-49af-b001-f9f234a6aca3" providerId="AD" clId="Web-{90C13A0E-9883-D4F5-EF56-8738A1E9FBF0}" dt="2018-09-17T12:47:51.042" v="9" actId="20577"/>
        <pc:sldMkLst>
          <pc:docMk/>
          <pc:sldMk cId="553648534" sldId="299"/>
        </pc:sldMkLst>
        <pc:spChg chg="mod">
          <ac:chgData name="Benjamin Payne" userId="S::benpayne@umbc.edu::b61ff11c-ba68-49af-b001-f9f234a6aca3" providerId="AD" clId="Web-{90C13A0E-9883-D4F5-EF56-8738A1E9FBF0}" dt="2018-09-17T12:47:51.042" v="9" actId="20577"/>
          <ac:spMkLst>
            <pc:docMk/>
            <pc:sldMk cId="553648534" sldId="299"/>
            <ac:spMk id="3" creationId="{2591A4E4-FA7B-42CC-8B1A-A58A117CDDB9}"/>
          </ac:spMkLst>
        </pc:spChg>
      </pc:sldChg>
      <pc:sldChg chg="modSp new">
        <pc:chgData name="Benjamin Payne" userId="S::benpayne@umbc.edu::b61ff11c-ba68-49af-b001-f9f234a6aca3" providerId="AD" clId="Web-{90C13A0E-9883-D4F5-EF56-8738A1E9FBF0}" dt="2018-09-17T12:49:56.607" v="124" actId="20577"/>
        <pc:sldMkLst>
          <pc:docMk/>
          <pc:sldMk cId="4146640194" sldId="300"/>
        </pc:sldMkLst>
        <pc:spChg chg="mod">
          <ac:chgData name="Benjamin Payne" userId="S::benpayne@umbc.edu::b61ff11c-ba68-49af-b001-f9f234a6aca3" providerId="AD" clId="Web-{90C13A0E-9883-D4F5-EF56-8738A1E9FBF0}" dt="2018-09-17T12:47:57.933" v="19" actId="20577"/>
          <ac:spMkLst>
            <pc:docMk/>
            <pc:sldMk cId="4146640194" sldId="300"/>
            <ac:spMk id="2" creationId="{B25D9EA5-EDCC-43BF-B090-F4BA1664CA46}"/>
          </ac:spMkLst>
        </pc:spChg>
        <pc:spChg chg="mod">
          <ac:chgData name="Benjamin Payne" userId="S::benpayne@umbc.edu::b61ff11c-ba68-49af-b001-f9f234a6aca3" providerId="AD" clId="Web-{90C13A0E-9883-D4F5-EF56-8738A1E9FBF0}" dt="2018-09-17T12:49:56.607" v="124" actId="20577"/>
          <ac:spMkLst>
            <pc:docMk/>
            <pc:sldMk cId="4146640194" sldId="300"/>
            <ac:spMk id="3" creationId="{A9728137-9D17-47D7-808B-264F14EBC16F}"/>
          </ac:spMkLst>
        </pc:spChg>
      </pc:sldChg>
      <pc:sldChg chg="addSp delSp modSp add replId modNotes">
        <pc:chgData name="Benjamin Payne" userId="S::benpayne@umbc.edu::b61ff11c-ba68-49af-b001-f9f234a6aca3" providerId="AD" clId="Web-{90C13A0E-9883-D4F5-EF56-8738A1E9FBF0}" dt="2018-09-17T22:06:43.935" v="651"/>
        <pc:sldMkLst>
          <pc:docMk/>
          <pc:sldMk cId="3703477849" sldId="301"/>
        </pc:sldMkLst>
        <pc:spChg chg="mod">
          <ac:chgData name="Benjamin Payne" userId="S::benpayne@umbc.edu::b61ff11c-ba68-49af-b001-f9f234a6aca3" providerId="AD" clId="Web-{90C13A0E-9883-D4F5-EF56-8738A1E9FBF0}" dt="2018-09-17T22:04:35.555" v="636" actId="20577"/>
          <ac:spMkLst>
            <pc:docMk/>
            <pc:sldMk cId="3703477849" sldId="301"/>
            <ac:spMk id="3" creationId="{217732C5-EB1D-49B4-965C-83D5CC83704C}"/>
          </ac:spMkLst>
        </pc:spChg>
        <pc:spChg chg="mod">
          <ac:chgData name="Benjamin Payne" userId="S::benpayne@umbc.edu::b61ff11c-ba68-49af-b001-f9f234a6aca3" providerId="AD" clId="Web-{90C13A0E-9883-D4F5-EF56-8738A1E9FBF0}" dt="2018-09-17T22:06:15.184" v="646" actId="1076"/>
          <ac:spMkLst>
            <pc:docMk/>
            <pc:sldMk cId="3703477849" sldId="301"/>
            <ac:spMk id="4" creationId="{55252041-BE3A-4AEA-A5E1-7338162DE460}"/>
          </ac:spMkLst>
        </pc:spChg>
        <pc:picChg chg="del">
          <ac:chgData name="Benjamin Payne" userId="S::benpayne@umbc.edu::b61ff11c-ba68-49af-b001-f9f234a6aca3" providerId="AD" clId="Web-{90C13A0E-9883-D4F5-EF56-8738A1E9FBF0}" dt="2018-09-17T22:03:52.694" v="629"/>
          <ac:picMkLst>
            <pc:docMk/>
            <pc:sldMk cId="3703477849" sldId="301"/>
            <ac:picMk id="5" creationId="{C070D6E1-36D4-472E-9412-6C6CC4380519}"/>
          </ac:picMkLst>
        </pc:picChg>
        <pc:picChg chg="add mod modCrop">
          <ac:chgData name="Benjamin Payne" userId="S::benpayne@umbc.edu::b61ff11c-ba68-49af-b001-f9f234a6aca3" providerId="AD" clId="Web-{90C13A0E-9883-D4F5-EF56-8738A1E9FBF0}" dt="2018-09-17T22:05:52.417" v="645"/>
          <ac:picMkLst>
            <pc:docMk/>
            <pc:sldMk cId="3703477849" sldId="301"/>
            <ac:picMk id="6" creationId="{6CCF9887-22C2-4219-BC5B-DE74CDAAE191}"/>
          </ac:picMkLst>
        </pc:picChg>
      </pc:sldChg>
      <pc:sldChg chg="delSp modSp add replId">
        <pc:chgData name="Benjamin Payne" userId="S::benpayne@umbc.edu::b61ff11c-ba68-49af-b001-f9f234a6aca3" providerId="AD" clId="Web-{90C13A0E-9883-D4F5-EF56-8738A1E9FBF0}" dt="2018-09-17T22:08:52.112" v="664" actId="20577"/>
        <pc:sldMkLst>
          <pc:docMk/>
          <pc:sldMk cId="4021115227" sldId="302"/>
        </pc:sldMkLst>
        <pc:spChg chg="mod">
          <ac:chgData name="Benjamin Payne" userId="S::benpayne@umbc.edu::b61ff11c-ba68-49af-b001-f9f234a6aca3" providerId="AD" clId="Web-{90C13A0E-9883-D4F5-EF56-8738A1E9FBF0}" dt="2018-09-17T22:08:52.112" v="664" actId="20577"/>
          <ac:spMkLst>
            <pc:docMk/>
            <pc:sldMk cId="4021115227" sldId="302"/>
            <ac:spMk id="3" creationId="{217732C5-EB1D-49B4-965C-83D5CC83704C}"/>
          </ac:spMkLst>
        </pc:spChg>
        <pc:spChg chg="del">
          <ac:chgData name="Benjamin Payne" userId="S::benpayne@umbc.edu::b61ff11c-ba68-49af-b001-f9f234a6aca3" providerId="AD" clId="Web-{90C13A0E-9883-D4F5-EF56-8738A1E9FBF0}" dt="2018-09-17T22:06:29.872" v="649"/>
          <ac:spMkLst>
            <pc:docMk/>
            <pc:sldMk cId="4021115227" sldId="302"/>
            <ac:spMk id="4" creationId="{55252041-BE3A-4AEA-A5E1-7338162DE460}"/>
          </ac:spMkLst>
        </pc:spChg>
        <pc:picChg chg="del">
          <ac:chgData name="Benjamin Payne" userId="S::benpayne@umbc.edu::b61ff11c-ba68-49af-b001-f9f234a6aca3" providerId="AD" clId="Web-{90C13A0E-9883-D4F5-EF56-8738A1E9FBF0}" dt="2018-09-17T22:06:27.512" v="648"/>
          <ac:picMkLst>
            <pc:docMk/>
            <pc:sldMk cId="4021115227" sldId="302"/>
            <ac:picMk id="6" creationId="{6CCF9887-22C2-4219-BC5B-DE74CDAAE191}"/>
          </ac:picMkLst>
        </pc:picChg>
      </pc:sldChg>
      <pc:sldChg chg="addSp modSp new">
        <pc:chgData name="Benjamin Payne" userId="S::benpayne@umbc.edu::b61ff11c-ba68-49af-b001-f9f234a6aca3" providerId="AD" clId="Web-{90C13A0E-9883-D4F5-EF56-8738A1E9FBF0}" dt="2018-09-17T22:23:07.978" v="968" actId="1076"/>
        <pc:sldMkLst>
          <pc:docMk/>
          <pc:sldMk cId="4020886517" sldId="303"/>
        </pc:sldMkLst>
        <pc:spChg chg="mod">
          <ac:chgData name="Benjamin Payne" userId="S::benpayne@umbc.edu::b61ff11c-ba68-49af-b001-f9f234a6aca3" providerId="AD" clId="Web-{90C13A0E-9883-D4F5-EF56-8738A1E9FBF0}" dt="2018-09-17T22:21:12.739" v="949" actId="1076"/>
          <ac:spMkLst>
            <pc:docMk/>
            <pc:sldMk cId="4020886517" sldId="303"/>
            <ac:spMk id="2" creationId="{A4B608A4-E30C-450F-85D3-3193E5461D96}"/>
          </ac:spMkLst>
        </pc:spChg>
        <pc:spChg chg="mod">
          <ac:chgData name="Benjamin Payne" userId="S::benpayne@umbc.edu::b61ff11c-ba68-49af-b001-f9f234a6aca3" providerId="AD" clId="Web-{90C13A0E-9883-D4F5-EF56-8738A1E9FBF0}" dt="2018-09-17T22:22:28.789" v="963" actId="14100"/>
          <ac:spMkLst>
            <pc:docMk/>
            <pc:sldMk cId="4020886517" sldId="303"/>
            <ac:spMk id="3" creationId="{B6BD3625-A2CE-443E-994E-9E7FEC8020AD}"/>
          </ac:spMkLst>
        </pc:spChg>
        <pc:spChg chg="add mod">
          <ac:chgData name="Benjamin Payne" userId="S::benpayne@umbc.edu::b61ff11c-ba68-49af-b001-f9f234a6aca3" providerId="AD" clId="Web-{90C13A0E-9883-D4F5-EF56-8738A1E9FBF0}" dt="2018-09-17T22:23:07.978" v="968" actId="1076"/>
          <ac:spMkLst>
            <pc:docMk/>
            <pc:sldMk cId="4020886517" sldId="303"/>
            <ac:spMk id="6" creationId="{20FF6C30-6CE1-4792-8C8A-84A249058FAD}"/>
          </ac:spMkLst>
        </pc:spChg>
        <pc:picChg chg="add mod">
          <ac:chgData name="Benjamin Payne" userId="S::benpayne@umbc.edu::b61ff11c-ba68-49af-b001-f9f234a6aca3" providerId="AD" clId="Web-{90C13A0E-9883-D4F5-EF56-8738A1E9FBF0}" dt="2018-09-17T22:22:24.554" v="962" actId="1076"/>
          <ac:picMkLst>
            <pc:docMk/>
            <pc:sldMk cId="4020886517" sldId="303"/>
            <ac:picMk id="4" creationId="{027D2D4C-9B3D-439C-8D6A-580D6FAE116E}"/>
          </ac:picMkLst>
        </pc:picChg>
      </pc:sldChg>
      <pc:sldChg chg="modSp new">
        <pc:chgData name="Benjamin Payne" userId="S::benpayne@umbc.edu::b61ff11c-ba68-49af-b001-f9f234a6aca3" providerId="AD" clId="Web-{90C13A0E-9883-D4F5-EF56-8738A1E9FBF0}" dt="2018-09-17T22:27:03.318" v="1092" actId="20577"/>
        <pc:sldMkLst>
          <pc:docMk/>
          <pc:sldMk cId="1418170749" sldId="304"/>
        </pc:sldMkLst>
        <pc:spChg chg="mod">
          <ac:chgData name="Benjamin Payne" userId="S::benpayne@umbc.edu::b61ff11c-ba68-49af-b001-f9f234a6aca3" providerId="AD" clId="Web-{90C13A0E-9883-D4F5-EF56-8738A1E9FBF0}" dt="2018-09-17T22:24:05.480" v="1012" actId="20577"/>
          <ac:spMkLst>
            <pc:docMk/>
            <pc:sldMk cId="1418170749" sldId="304"/>
            <ac:spMk id="2" creationId="{829826D5-653F-4502-A03E-2738D1488839}"/>
          </ac:spMkLst>
        </pc:spChg>
        <pc:spChg chg="mod">
          <ac:chgData name="Benjamin Payne" userId="S::benpayne@umbc.edu::b61ff11c-ba68-49af-b001-f9f234a6aca3" providerId="AD" clId="Web-{90C13A0E-9883-D4F5-EF56-8738A1E9FBF0}" dt="2018-09-17T22:27:03.318" v="1092" actId="20577"/>
          <ac:spMkLst>
            <pc:docMk/>
            <pc:sldMk cId="1418170749" sldId="304"/>
            <ac:spMk id="3" creationId="{BE2E85DA-19E1-43BD-AD6A-584A10219A93}"/>
          </ac:spMkLst>
        </pc:spChg>
      </pc:sldChg>
      <pc:sldChg chg="modSp new">
        <pc:chgData name="Benjamin Payne" userId="S::benpayne@umbc.edu::b61ff11c-ba68-49af-b001-f9f234a6aca3" providerId="AD" clId="Web-{90C13A0E-9883-D4F5-EF56-8738A1E9FBF0}" dt="2018-09-17T22:29:51.624" v="1126" actId="20577"/>
        <pc:sldMkLst>
          <pc:docMk/>
          <pc:sldMk cId="3045665410" sldId="305"/>
        </pc:sldMkLst>
        <pc:spChg chg="mod">
          <ac:chgData name="Benjamin Payne" userId="S::benpayne@umbc.edu::b61ff11c-ba68-49af-b001-f9f234a6aca3" providerId="AD" clId="Web-{90C13A0E-9883-D4F5-EF56-8738A1E9FBF0}" dt="2018-09-17T22:29:51.624" v="1126" actId="20577"/>
          <ac:spMkLst>
            <pc:docMk/>
            <pc:sldMk cId="3045665410" sldId="305"/>
            <ac:spMk id="3" creationId="{01B18FE9-F7A6-4EF1-BE93-57E0451BC000}"/>
          </ac:spMkLst>
        </pc:spChg>
      </pc:sldChg>
    </pc:docChg>
  </pc:docChgLst>
  <pc:docChgLst>
    <pc:chgData name="Benjamin Payne" userId="S::benpayne@umbc.edu::b61ff11c-ba68-49af-b001-f9f234a6aca3" providerId="AD" clId="Web-{247B6443-E886-6B10-7A1A-7FC833BAF425}"/>
    <pc:docChg chg="addSld modSld sldOrd">
      <pc:chgData name="Benjamin Payne" userId="S::benpayne@umbc.edu::b61ff11c-ba68-49af-b001-f9f234a6aca3" providerId="AD" clId="Web-{247B6443-E886-6B10-7A1A-7FC833BAF425}" dt="2018-09-19T02:32:36.404" v="42" actId="20577"/>
      <pc:docMkLst>
        <pc:docMk/>
      </pc:docMkLst>
      <pc:sldChg chg="modSp">
        <pc:chgData name="Benjamin Payne" userId="S::benpayne@umbc.edu::b61ff11c-ba68-49af-b001-f9f234a6aca3" providerId="AD" clId="Web-{247B6443-E886-6B10-7A1A-7FC833BAF425}" dt="2018-09-19T02:04:45.890" v="0" actId="20577"/>
        <pc:sldMkLst>
          <pc:docMk/>
          <pc:sldMk cId="2571143732" sldId="280"/>
        </pc:sldMkLst>
        <pc:spChg chg="mod">
          <ac:chgData name="Benjamin Payne" userId="S::benpayne@umbc.edu::b61ff11c-ba68-49af-b001-f9f234a6aca3" providerId="AD" clId="Web-{247B6443-E886-6B10-7A1A-7FC833BAF425}" dt="2018-09-19T02:04:45.890" v="0" actId="20577"/>
          <ac:spMkLst>
            <pc:docMk/>
            <pc:sldMk cId="2571143732" sldId="280"/>
            <ac:spMk id="2" creationId="{74FA81A8-2F69-4185-939B-74BE414386A3}"/>
          </ac:spMkLst>
        </pc:spChg>
      </pc:sldChg>
      <pc:sldChg chg="ord">
        <pc:chgData name="Benjamin Payne" userId="S::benpayne@umbc.edu::b61ff11c-ba68-49af-b001-f9f234a6aca3" providerId="AD" clId="Web-{247B6443-E886-6B10-7A1A-7FC833BAF425}" dt="2018-09-19T02:06:44.567" v="16"/>
        <pc:sldMkLst>
          <pc:docMk/>
          <pc:sldMk cId="526059211" sldId="285"/>
        </pc:sldMkLst>
      </pc:sldChg>
      <pc:sldChg chg="ord">
        <pc:chgData name="Benjamin Payne" userId="S::benpayne@umbc.edu::b61ff11c-ba68-49af-b001-f9f234a6aca3" providerId="AD" clId="Web-{247B6443-E886-6B10-7A1A-7FC833BAF425}" dt="2018-09-19T02:05:36.032" v="15"/>
        <pc:sldMkLst>
          <pc:docMk/>
          <pc:sldMk cId="3045665410" sldId="305"/>
        </pc:sldMkLst>
      </pc:sldChg>
      <pc:sldChg chg="modSp">
        <pc:chgData name="Benjamin Payne" userId="S::benpayne@umbc.edu::b61ff11c-ba68-49af-b001-f9f234a6aca3" providerId="AD" clId="Web-{247B6443-E886-6B10-7A1A-7FC833BAF425}" dt="2018-09-19T02:05:23.188" v="13" actId="20577"/>
        <pc:sldMkLst>
          <pc:docMk/>
          <pc:sldMk cId="3261576270" sldId="311"/>
        </pc:sldMkLst>
        <pc:spChg chg="mod">
          <ac:chgData name="Benjamin Payne" userId="S::benpayne@umbc.edu::b61ff11c-ba68-49af-b001-f9f234a6aca3" providerId="AD" clId="Web-{247B6443-E886-6B10-7A1A-7FC833BAF425}" dt="2018-09-19T02:05:23.188" v="13" actId="20577"/>
          <ac:spMkLst>
            <pc:docMk/>
            <pc:sldMk cId="3261576270" sldId="311"/>
            <ac:spMk id="2" creationId="{3906A423-9EA4-44B3-ADB5-A852AD85FF1C}"/>
          </ac:spMkLst>
        </pc:spChg>
      </pc:sldChg>
      <pc:sldChg chg="modSp new">
        <pc:chgData name="Benjamin Payne" userId="S::benpayne@umbc.edu::b61ff11c-ba68-49af-b001-f9f234a6aca3" providerId="AD" clId="Web-{247B6443-E886-6B10-7A1A-7FC833BAF425}" dt="2018-09-19T02:32:36.404" v="41" actId="20577"/>
        <pc:sldMkLst>
          <pc:docMk/>
          <pc:sldMk cId="2248029266" sldId="312"/>
        </pc:sldMkLst>
        <pc:spChg chg="mod">
          <ac:chgData name="Benjamin Payne" userId="S::benpayne@umbc.edu::b61ff11c-ba68-49af-b001-f9f234a6aca3" providerId="AD" clId="Web-{247B6443-E886-6B10-7A1A-7FC833BAF425}" dt="2018-09-19T02:32:27.920" v="30" actId="20577"/>
          <ac:spMkLst>
            <pc:docMk/>
            <pc:sldMk cId="2248029266" sldId="312"/>
            <ac:spMk id="2" creationId="{204F54FC-DE20-4E96-9DF7-A741785AA2F5}"/>
          </ac:spMkLst>
        </pc:spChg>
        <pc:spChg chg="mod">
          <ac:chgData name="Benjamin Payne" userId="S::benpayne@umbc.edu::b61ff11c-ba68-49af-b001-f9f234a6aca3" providerId="AD" clId="Web-{247B6443-E886-6B10-7A1A-7FC833BAF425}" dt="2018-09-19T02:32:36.404" v="41" actId="20577"/>
          <ac:spMkLst>
            <pc:docMk/>
            <pc:sldMk cId="2248029266" sldId="312"/>
            <ac:spMk id="3" creationId="{0644BDB2-04FA-46E0-96F7-81C46D23BCE8}"/>
          </ac:spMkLst>
        </pc:spChg>
      </pc:sldChg>
    </pc:docChg>
  </pc:docChgLst>
  <pc:docChgLst>
    <pc:chgData name="Benjamin Payne" userId="S::benpayne@umbc.edu::b61ff11c-ba68-49af-b001-f9f234a6aca3" providerId="AD" clId="Web-{52C8A730-58D2-D40C-AFB2-EBB2BF68BFC8}"/>
    <pc:docChg chg="addSld modSld">
      <pc:chgData name="Benjamin Payne" userId="S::benpayne@umbc.edu::b61ff11c-ba68-49af-b001-f9f234a6aca3" providerId="AD" clId="Web-{52C8A730-58D2-D40C-AFB2-EBB2BF68BFC8}" dt="2018-09-15T21:07:03.548" v="543"/>
      <pc:docMkLst>
        <pc:docMk/>
      </pc:docMkLst>
      <pc:sldChg chg="modNotes">
        <pc:chgData name="Benjamin Payne" userId="S::benpayne@umbc.edu::b61ff11c-ba68-49af-b001-f9f234a6aca3" providerId="AD" clId="Web-{52C8A730-58D2-D40C-AFB2-EBB2BF68BFC8}" dt="2018-09-15T21:00:36.966" v="436"/>
        <pc:sldMkLst>
          <pc:docMk/>
          <pc:sldMk cId="109857222" sldId="256"/>
        </pc:sldMkLst>
      </pc:sldChg>
      <pc:sldChg chg="modSp modNotes">
        <pc:chgData name="Benjamin Payne" userId="S::benpayne@umbc.edu::b61ff11c-ba68-49af-b001-f9f234a6aca3" providerId="AD" clId="Web-{52C8A730-58D2-D40C-AFB2-EBB2BF68BFC8}" dt="2018-09-15T20:59:04.261" v="429"/>
        <pc:sldMkLst>
          <pc:docMk/>
          <pc:sldMk cId="534580657" sldId="262"/>
        </pc:sldMkLst>
        <pc:spChg chg="mod">
          <ac:chgData name="Benjamin Payne" userId="S::benpayne@umbc.edu::b61ff11c-ba68-49af-b001-f9f234a6aca3" providerId="AD" clId="Web-{52C8A730-58D2-D40C-AFB2-EBB2BF68BFC8}" dt="2018-09-15T20:58:40.119" v="422" actId="20577"/>
          <ac:spMkLst>
            <pc:docMk/>
            <pc:sldMk cId="534580657" sldId="262"/>
            <ac:spMk id="2" creationId="{5899C5D8-BD88-468D-9D36-8C61356B7DBA}"/>
          </ac:spMkLst>
        </pc:spChg>
      </pc:sldChg>
      <pc:sldChg chg="modSp new">
        <pc:chgData name="Benjamin Payne" userId="S::benpayne@umbc.edu::b61ff11c-ba68-49af-b001-f9f234a6aca3" providerId="AD" clId="Web-{52C8A730-58D2-D40C-AFB2-EBB2BF68BFC8}" dt="2018-09-15T20:57:14.070" v="417" actId="20577"/>
        <pc:sldMkLst>
          <pc:docMk/>
          <pc:sldMk cId="1939292437" sldId="277"/>
        </pc:sldMkLst>
        <pc:spChg chg="mod">
          <ac:chgData name="Benjamin Payne" userId="S::benpayne@umbc.edu::b61ff11c-ba68-49af-b001-f9f234a6aca3" providerId="AD" clId="Web-{52C8A730-58D2-D40C-AFB2-EBB2BF68BFC8}" dt="2018-09-15T19:51:24.791" v="31" actId="20577"/>
          <ac:spMkLst>
            <pc:docMk/>
            <pc:sldMk cId="1939292437" sldId="277"/>
            <ac:spMk id="2" creationId="{C22DD2B9-32C0-4013-A040-41B957EE08BB}"/>
          </ac:spMkLst>
        </pc:spChg>
        <pc:spChg chg="mod">
          <ac:chgData name="Benjamin Payne" userId="S::benpayne@umbc.edu::b61ff11c-ba68-49af-b001-f9f234a6aca3" providerId="AD" clId="Web-{52C8A730-58D2-D40C-AFB2-EBB2BF68BFC8}" dt="2018-09-15T20:57:14.070" v="417" actId="20577"/>
          <ac:spMkLst>
            <pc:docMk/>
            <pc:sldMk cId="1939292437" sldId="277"/>
            <ac:spMk id="3" creationId="{D0A2B62F-7E8F-4BAB-B957-D026349ECA87}"/>
          </ac:spMkLst>
        </pc:spChg>
      </pc:sldChg>
      <pc:sldChg chg="addSp modSp new">
        <pc:chgData name="Benjamin Payne" userId="S::benpayne@umbc.edu::b61ff11c-ba68-49af-b001-f9f234a6aca3" providerId="AD" clId="Web-{52C8A730-58D2-D40C-AFB2-EBB2BF68BFC8}" dt="2018-09-15T20:44:39.464" v="276" actId="20577"/>
        <pc:sldMkLst>
          <pc:docMk/>
          <pc:sldMk cId="3784425677" sldId="278"/>
        </pc:sldMkLst>
        <pc:spChg chg="mod">
          <ac:chgData name="Benjamin Payne" userId="S::benpayne@umbc.edu::b61ff11c-ba68-49af-b001-f9f234a6aca3" providerId="AD" clId="Web-{52C8A730-58D2-D40C-AFB2-EBB2BF68BFC8}" dt="2018-09-15T20:02:19.183" v="74" actId="20577"/>
          <ac:spMkLst>
            <pc:docMk/>
            <pc:sldMk cId="3784425677" sldId="278"/>
            <ac:spMk id="2" creationId="{5A6CCC02-63FE-4B3A-8F22-FD0A298B678F}"/>
          </ac:spMkLst>
        </pc:spChg>
        <pc:spChg chg="mod">
          <ac:chgData name="Benjamin Payne" userId="S::benpayne@umbc.edu::b61ff11c-ba68-49af-b001-f9f234a6aca3" providerId="AD" clId="Web-{52C8A730-58D2-D40C-AFB2-EBB2BF68BFC8}" dt="2018-09-15T20:44:39.464" v="276" actId="20577"/>
          <ac:spMkLst>
            <pc:docMk/>
            <pc:sldMk cId="3784425677" sldId="278"/>
            <ac:spMk id="3" creationId="{71DF06DD-0710-4026-8A40-E8E52392E8E2}"/>
          </ac:spMkLst>
        </pc:spChg>
        <pc:spChg chg="add mod">
          <ac:chgData name="Benjamin Payne" userId="S::benpayne@umbc.edu::b61ff11c-ba68-49af-b001-f9f234a6aca3" providerId="AD" clId="Web-{52C8A730-58D2-D40C-AFB2-EBB2BF68BFC8}" dt="2018-09-15T20:04:01.406" v="125" actId="20577"/>
          <ac:spMkLst>
            <pc:docMk/>
            <pc:sldMk cId="3784425677" sldId="278"/>
            <ac:spMk id="4" creationId="{34341C43-8328-438A-92CC-1FCD319D6FA4}"/>
          </ac:spMkLst>
        </pc:spChg>
        <pc:spChg chg="add mod">
          <ac:chgData name="Benjamin Payne" userId="S::benpayne@umbc.edu::b61ff11c-ba68-49af-b001-f9f234a6aca3" providerId="AD" clId="Web-{52C8A730-58D2-D40C-AFB2-EBB2BF68BFC8}" dt="2018-09-15T20:44:22.511" v="269" actId="20577"/>
          <ac:spMkLst>
            <pc:docMk/>
            <pc:sldMk cId="3784425677" sldId="278"/>
            <ac:spMk id="5" creationId="{66D94FEB-871A-4DD0-BC9D-6E4071375591}"/>
          </ac:spMkLst>
        </pc:spChg>
      </pc:sldChg>
      <pc:sldChg chg="modSp new modNotes">
        <pc:chgData name="Benjamin Payne" userId="S::benpayne@umbc.edu::b61ff11c-ba68-49af-b001-f9f234a6aca3" providerId="AD" clId="Web-{52C8A730-58D2-D40C-AFB2-EBB2BF68BFC8}" dt="2018-09-15T21:07:03.548" v="543"/>
        <pc:sldMkLst>
          <pc:docMk/>
          <pc:sldMk cId="1761637009" sldId="279"/>
        </pc:sldMkLst>
        <pc:spChg chg="mod">
          <ac:chgData name="Benjamin Payne" userId="S::benpayne@umbc.edu::b61ff11c-ba68-49af-b001-f9f234a6aca3" providerId="AD" clId="Web-{52C8A730-58D2-D40C-AFB2-EBB2BF68BFC8}" dt="2018-09-15T20:20:57.829" v="168" actId="20577"/>
          <ac:spMkLst>
            <pc:docMk/>
            <pc:sldMk cId="1761637009" sldId="279"/>
            <ac:spMk id="2" creationId="{6A7BA3A5-FAFE-439F-9793-C3061EC294D5}"/>
          </ac:spMkLst>
        </pc:spChg>
        <pc:spChg chg="mod">
          <ac:chgData name="Benjamin Payne" userId="S::benpayne@umbc.edu::b61ff11c-ba68-49af-b001-f9f234a6aca3" providerId="AD" clId="Web-{52C8A730-58D2-D40C-AFB2-EBB2BF68BFC8}" dt="2018-09-15T20:21:01.221" v="174" actId="20577"/>
          <ac:spMkLst>
            <pc:docMk/>
            <pc:sldMk cId="1761637009" sldId="279"/>
            <ac:spMk id="3" creationId="{50A39C4F-82A4-4E0A-B3C8-65441E5F7B7F}"/>
          </ac:spMkLst>
        </pc:spChg>
      </pc:sldChg>
      <pc:sldChg chg="modSp new">
        <pc:chgData name="Benjamin Payne" userId="S::benpayne@umbc.edu::b61ff11c-ba68-49af-b001-f9f234a6aca3" providerId="AD" clId="Web-{52C8A730-58D2-D40C-AFB2-EBB2BF68BFC8}" dt="2018-09-15T20:40:15.539" v="259" actId="20577"/>
        <pc:sldMkLst>
          <pc:docMk/>
          <pc:sldMk cId="2571143732" sldId="280"/>
        </pc:sldMkLst>
        <pc:spChg chg="mod">
          <ac:chgData name="Benjamin Payne" userId="S::benpayne@umbc.edu::b61ff11c-ba68-49af-b001-f9f234a6aca3" providerId="AD" clId="Web-{52C8A730-58D2-D40C-AFB2-EBB2BF68BFC8}" dt="2018-09-15T20:21:11.425" v="179" actId="20577"/>
          <ac:spMkLst>
            <pc:docMk/>
            <pc:sldMk cId="2571143732" sldId="280"/>
            <ac:spMk id="2" creationId="{74FA81A8-2F69-4185-939B-74BE414386A3}"/>
          </ac:spMkLst>
        </pc:spChg>
        <pc:spChg chg="mod">
          <ac:chgData name="Benjamin Payne" userId="S::benpayne@umbc.edu::b61ff11c-ba68-49af-b001-f9f234a6aca3" providerId="AD" clId="Web-{52C8A730-58D2-D40C-AFB2-EBB2BF68BFC8}" dt="2018-09-15T20:40:15.539" v="259" actId="20577"/>
          <ac:spMkLst>
            <pc:docMk/>
            <pc:sldMk cId="2571143732" sldId="280"/>
            <ac:spMk id="3" creationId="{607A9314-A7F2-4335-9DD1-FA6E10EE7FB6}"/>
          </ac:spMkLst>
        </pc:spChg>
      </pc:sldChg>
      <pc:sldChg chg="modSp new">
        <pc:chgData name="Benjamin Payne" userId="S::benpayne@umbc.edu::b61ff11c-ba68-49af-b001-f9f234a6aca3" providerId="AD" clId="Web-{52C8A730-58D2-D40C-AFB2-EBB2BF68BFC8}" dt="2018-09-15T20:47:26.860" v="304" actId="20577"/>
        <pc:sldMkLst>
          <pc:docMk/>
          <pc:sldMk cId="1899888079" sldId="281"/>
        </pc:sldMkLst>
        <pc:spChg chg="mod">
          <ac:chgData name="Benjamin Payne" userId="S::benpayne@umbc.edu::b61ff11c-ba68-49af-b001-f9f234a6aca3" providerId="AD" clId="Web-{52C8A730-58D2-D40C-AFB2-EBB2BF68BFC8}" dt="2018-09-15T20:47:26.860" v="304" actId="20577"/>
          <ac:spMkLst>
            <pc:docMk/>
            <pc:sldMk cId="1899888079" sldId="281"/>
            <ac:spMk id="2" creationId="{9C3C7692-8285-4758-849A-2BE46031F737}"/>
          </ac:spMkLst>
        </pc:spChg>
        <pc:spChg chg="mod">
          <ac:chgData name="Benjamin Payne" userId="S::benpayne@umbc.edu::b61ff11c-ba68-49af-b001-f9f234a6aca3" providerId="AD" clId="Web-{52C8A730-58D2-D40C-AFB2-EBB2BF68BFC8}" dt="2018-09-15T20:28:45.256" v="206" actId="20577"/>
          <ac:spMkLst>
            <pc:docMk/>
            <pc:sldMk cId="1899888079" sldId="281"/>
            <ac:spMk id="3" creationId="{2AE9D130-E5D2-4DB9-A205-2BA85EEAB8EF}"/>
          </ac:spMkLst>
        </pc:spChg>
      </pc:sldChg>
      <pc:sldChg chg="modSp new">
        <pc:chgData name="Benjamin Payne" userId="S::benpayne@umbc.edu::b61ff11c-ba68-49af-b001-f9f234a6aca3" providerId="AD" clId="Web-{52C8A730-58D2-D40C-AFB2-EBB2BF68BFC8}" dt="2018-09-15T20:39:04.629" v="246" actId="20577"/>
        <pc:sldMkLst>
          <pc:docMk/>
          <pc:sldMk cId="1348344162" sldId="282"/>
        </pc:sldMkLst>
        <pc:spChg chg="mod">
          <ac:chgData name="Benjamin Payne" userId="S::benpayne@umbc.edu::b61ff11c-ba68-49af-b001-f9f234a6aca3" providerId="AD" clId="Web-{52C8A730-58D2-D40C-AFB2-EBB2BF68BFC8}" dt="2018-09-15T20:39:04.629" v="246" actId="20577"/>
          <ac:spMkLst>
            <pc:docMk/>
            <pc:sldMk cId="1348344162" sldId="282"/>
            <ac:spMk id="3" creationId="{217732C5-EB1D-49B4-965C-83D5CC83704C}"/>
          </ac:spMkLst>
        </pc:spChg>
      </pc:sldChg>
      <pc:sldChg chg="modSp new">
        <pc:chgData name="Benjamin Payne" userId="S::benpayne@umbc.edu::b61ff11c-ba68-49af-b001-f9f234a6aca3" providerId="AD" clId="Web-{52C8A730-58D2-D40C-AFB2-EBB2BF68BFC8}" dt="2018-09-15T20:48:21.867" v="358" actId="20577"/>
        <pc:sldMkLst>
          <pc:docMk/>
          <pc:sldMk cId="3516900851" sldId="283"/>
        </pc:sldMkLst>
        <pc:spChg chg="mod">
          <ac:chgData name="Benjamin Payne" userId="S::benpayne@umbc.edu::b61ff11c-ba68-49af-b001-f9f234a6aca3" providerId="AD" clId="Web-{52C8A730-58D2-D40C-AFB2-EBB2BF68BFC8}" dt="2018-09-15T20:48:08.114" v="344" actId="20577"/>
          <ac:spMkLst>
            <pc:docMk/>
            <pc:sldMk cId="3516900851" sldId="283"/>
            <ac:spMk id="2" creationId="{019393D4-0FDF-4CE4-ADD9-52248E02C90D}"/>
          </ac:spMkLst>
        </pc:spChg>
        <pc:spChg chg="mod">
          <ac:chgData name="Benjamin Payne" userId="S::benpayne@umbc.edu::b61ff11c-ba68-49af-b001-f9f234a6aca3" providerId="AD" clId="Web-{52C8A730-58D2-D40C-AFB2-EBB2BF68BFC8}" dt="2018-09-15T20:48:21.867" v="358" actId="20577"/>
          <ac:spMkLst>
            <pc:docMk/>
            <pc:sldMk cId="3516900851" sldId="283"/>
            <ac:spMk id="3" creationId="{102164ED-15FB-4C10-BFA8-BC7BFD8B797D}"/>
          </ac:spMkLst>
        </pc:spChg>
      </pc:sldChg>
      <pc:sldChg chg="modSp new modNotes">
        <pc:chgData name="Benjamin Payne" userId="S::benpayne@umbc.edu::b61ff11c-ba68-49af-b001-f9f234a6aca3" providerId="AD" clId="Web-{52C8A730-58D2-D40C-AFB2-EBB2BF68BFC8}" dt="2018-09-15T21:06:59.173" v="538" actId="20577"/>
        <pc:sldMkLst>
          <pc:docMk/>
          <pc:sldMk cId="3345364721" sldId="284"/>
        </pc:sldMkLst>
        <pc:spChg chg="mod">
          <ac:chgData name="Benjamin Payne" userId="S::benpayne@umbc.edu::b61ff11c-ba68-49af-b001-f9f234a6aca3" providerId="AD" clId="Web-{52C8A730-58D2-D40C-AFB2-EBB2BF68BFC8}" dt="2018-09-15T21:02:19.156" v="441" actId="20577"/>
          <ac:spMkLst>
            <pc:docMk/>
            <pc:sldMk cId="3345364721" sldId="284"/>
            <ac:spMk id="2" creationId="{556B81E3-FA54-43AF-AB1B-A673F2AA6CAB}"/>
          </ac:spMkLst>
        </pc:spChg>
        <pc:spChg chg="mod">
          <ac:chgData name="Benjamin Payne" userId="S::benpayne@umbc.edu::b61ff11c-ba68-49af-b001-f9f234a6aca3" providerId="AD" clId="Web-{52C8A730-58D2-D40C-AFB2-EBB2BF68BFC8}" dt="2018-09-15T21:06:59.173" v="538" actId="20577"/>
          <ac:spMkLst>
            <pc:docMk/>
            <pc:sldMk cId="3345364721" sldId="284"/>
            <ac:spMk id="3" creationId="{3B4E7265-566A-4B14-94EC-B029730D7732}"/>
          </ac:spMkLst>
        </pc:spChg>
      </pc:sldChg>
    </pc:docChg>
  </pc:docChgLst>
  <pc:docChgLst>
    <pc:chgData name="Benjamin Payne" userId="S::benpayne@umbc.edu::b61ff11c-ba68-49af-b001-f9f234a6aca3" providerId="AD" clId="Web-{2725B1FD-DD0E-BF84-70C5-F052B503C94D}"/>
    <pc:docChg chg="addSld modSld sldOrd">
      <pc:chgData name="Benjamin Payne" userId="S::benpayne@umbc.edu::b61ff11c-ba68-49af-b001-f9f234a6aca3" providerId="AD" clId="Web-{2725B1FD-DD0E-BF84-70C5-F052B503C94D}" dt="2018-09-15T18:17:17.239" v="68" actId="20577"/>
      <pc:docMkLst>
        <pc:docMk/>
      </pc:docMkLst>
      <pc:sldChg chg="ord">
        <pc:chgData name="Benjamin Payne" userId="S::benpayne@umbc.edu::b61ff11c-ba68-49af-b001-f9f234a6aca3" providerId="AD" clId="Web-{2725B1FD-DD0E-BF84-70C5-F052B503C94D}" dt="2018-09-15T17:00:47.949" v="53"/>
        <pc:sldMkLst>
          <pc:docMk/>
          <pc:sldMk cId="1965540612" sldId="257"/>
        </pc:sldMkLst>
      </pc:sldChg>
      <pc:sldChg chg="delSp">
        <pc:chgData name="Benjamin Payne" userId="S::benpayne@umbc.edu::b61ff11c-ba68-49af-b001-f9f234a6aca3" providerId="AD" clId="Web-{2725B1FD-DD0E-BF84-70C5-F052B503C94D}" dt="2018-09-15T17:00:55.309" v="54"/>
        <pc:sldMkLst>
          <pc:docMk/>
          <pc:sldMk cId="586574714" sldId="258"/>
        </pc:sldMkLst>
        <pc:spChg chg="del">
          <ac:chgData name="Benjamin Payne" userId="S::benpayne@umbc.edu::b61ff11c-ba68-49af-b001-f9f234a6aca3" providerId="AD" clId="Web-{2725B1FD-DD0E-BF84-70C5-F052B503C94D}" dt="2018-09-15T17:00:55.309" v="54"/>
          <ac:spMkLst>
            <pc:docMk/>
            <pc:sldMk cId="586574714" sldId="258"/>
            <ac:spMk id="8" creationId="{6B558F24-F3A0-4881-9233-E02D79230451}"/>
          </ac:spMkLst>
        </pc:spChg>
      </pc:sldChg>
      <pc:sldChg chg="modSp">
        <pc:chgData name="Benjamin Payne" userId="S::benpayne@umbc.edu::b61ff11c-ba68-49af-b001-f9f234a6aca3" providerId="AD" clId="Web-{2725B1FD-DD0E-BF84-70C5-F052B503C94D}" dt="2018-09-15T16:57:04.568" v="9" actId="1076"/>
        <pc:sldMkLst>
          <pc:docMk/>
          <pc:sldMk cId="1574237227" sldId="269"/>
        </pc:sldMkLst>
        <pc:picChg chg="mod">
          <ac:chgData name="Benjamin Payne" userId="S::benpayne@umbc.edu::b61ff11c-ba68-49af-b001-f9f234a6aca3" providerId="AD" clId="Web-{2725B1FD-DD0E-BF84-70C5-F052B503C94D}" dt="2018-09-15T16:57:04.568" v="9" actId="1076"/>
          <ac:picMkLst>
            <pc:docMk/>
            <pc:sldMk cId="1574237227" sldId="269"/>
            <ac:picMk id="7" creationId="{07C77B52-940E-408C-A54A-BF523214D5A8}"/>
          </ac:picMkLst>
        </pc:picChg>
      </pc:sldChg>
      <pc:sldChg chg="modSp">
        <pc:chgData name="Benjamin Payne" userId="S::benpayne@umbc.edu::b61ff11c-ba68-49af-b001-f9f234a6aca3" providerId="AD" clId="Web-{2725B1FD-DD0E-BF84-70C5-F052B503C94D}" dt="2018-09-15T16:57:13.897" v="15" actId="20577"/>
        <pc:sldMkLst>
          <pc:docMk/>
          <pc:sldMk cId="485463954" sldId="271"/>
        </pc:sldMkLst>
        <pc:spChg chg="mod">
          <ac:chgData name="Benjamin Payne" userId="S::benpayne@umbc.edu::b61ff11c-ba68-49af-b001-f9f234a6aca3" providerId="AD" clId="Web-{2725B1FD-DD0E-BF84-70C5-F052B503C94D}" dt="2018-09-15T16:57:13.897" v="15" actId="20577"/>
          <ac:spMkLst>
            <pc:docMk/>
            <pc:sldMk cId="485463954" sldId="271"/>
            <ac:spMk id="6" creationId="{6AA194C9-61EB-432A-905D-E75FA41BEA80}"/>
          </ac:spMkLst>
        </pc:spChg>
      </pc:sldChg>
      <pc:sldChg chg="modSp">
        <pc:chgData name="Benjamin Payne" userId="S::benpayne@umbc.edu::b61ff11c-ba68-49af-b001-f9f234a6aca3" providerId="AD" clId="Web-{2725B1FD-DD0E-BF84-70C5-F052B503C94D}" dt="2018-09-15T16:57:49.914" v="25" actId="14100"/>
        <pc:sldMkLst>
          <pc:docMk/>
          <pc:sldMk cId="126220876" sldId="272"/>
        </pc:sldMkLst>
        <pc:picChg chg="mod">
          <ac:chgData name="Benjamin Payne" userId="S::benpayne@umbc.edu::b61ff11c-ba68-49af-b001-f9f234a6aca3" providerId="AD" clId="Web-{2725B1FD-DD0E-BF84-70C5-F052B503C94D}" dt="2018-09-15T16:57:49.914" v="25" actId="14100"/>
          <ac:picMkLst>
            <pc:docMk/>
            <pc:sldMk cId="126220876" sldId="272"/>
            <ac:picMk id="4" creationId="{E0A46228-8B5F-4AD2-B4AF-65C05007242E}"/>
          </ac:picMkLst>
        </pc:picChg>
      </pc:sldChg>
      <pc:sldChg chg="modSp">
        <pc:chgData name="Benjamin Payne" userId="S::benpayne@umbc.edu::b61ff11c-ba68-49af-b001-f9f234a6aca3" providerId="AD" clId="Web-{2725B1FD-DD0E-BF84-70C5-F052B503C94D}" dt="2018-09-15T16:57:26.773" v="19" actId="20577"/>
        <pc:sldMkLst>
          <pc:docMk/>
          <pc:sldMk cId="3993167243" sldId="273"/>
        </pc:sldMkLst>
        <pc:spChg chg="mod">
          <ac:chgData name="Benjamin Payne" userId="S::benpayne@umbc.edu::b61ff11c-ba68-49af-b001-f9f234a6aca3" providerId="AD" clId="Web-{2725B1FD-DD0E-BF84-70C5-F052B503C94D}" dt="2018-09-15T16:57:26.773" v="19" actId="20577"/>
          <ac:spMkLst>
            <pc:docMk/>
            <pc:sldMk cId="3993167243" sldId="273"/>
            <ac:spMk id="2" creationId="{322D4139-1883-4DCE-9F40-5CD8E5910458}"/>
          </ac:spMkLst>
        </pc:spChg>
      </pc:sldChg>
      <pc:sldChg chg="modSp">
        <pc:chgData name="Benjamin Payne" userId="S::benpayne@umbc.edu::b61ff11c-ba68-49af-b001-f9f234a6aca3" providerId="AD" clId="Web-{2725B1FD-DD0E-BF84-70C5-F052B503C94D}" dt="2018-09-15T16:59:17.173" v="35" actId="1076"/>
        <pc:sldMkLst>
          <pc:docMk/>
          <pc:sldMk cId="2054014515" sldId="274"/>
        </pc:sldMkLst>
        <pc:spChg chg="mod">
          <ac:chgData name="Benjamin Payne" userId="S::benpayne@umbc.edu::b61ff11c-ba68-49af-b001-f9f234a6aca3" providerId="AD" clId="Web-{2725B1FD-DD0E-BF84-70C5-F052B503C94D}" dt="2018-09-15T16:59:17.173" v="35" actId="1076"/>
          <ac:spMkLst>
            <pc:docMk/>
            <pc:sldMk cId="2054014515" sldId="274"/>
            <ac:spMk id="2" creationId="{5CBEC287-C3D4-4171-9CAF-9F1768048B05}"/>
          </ac:spMkLst>
        </pc:spChg>
        <pc:picChg chg="mod">
          <ac:chgData name="Benjamin Payne" userId="S::benpayne@umbc.edu::b61ff11c-ba68-49af-b001-f9f234a6aca3" providerId="AD" clId="Web-{2725B1FD-DD0E-BF84-70C5-F052B503C94D}" dt="2018-09-15T16:58:15.212" v="32" actId="1076"/>
          <ac:picMkLst>
            <pc:docMk/>
            <pc:sldMk cId="2054014515" sldId="274"/>
            <ac:picMk id="4" creationId="{9D28EC06-9DB0-4824-9428-DE52E0DB3A54}"/>
          </ac:picMkLst>
        </pc:picChg>
      </pc:sldChg>
      <pc:sldChg chg="modSp">
        <pc:chgData name="Benjamin Payne" userId="S::benpayne@umbc.edu::b61ff11c-ba68-49af-b001-f9f234a6aca3" providerId="AD" clId="Web-{2725B1FD-DD0E-BF84-70C5-F052B503C94D}" dt="2018-09-15T17:25:09.128" v="59" actId="20577"/>
        <pc:sldMkLst>
          <pc:docMk/>
          <pc:sldMk cId="745911288" sldId="275"/>
        </pc:sldMkLst>
        <pc:spChg chg="mod">
          <ac:chgData name="Benjamin Payne" userId="S::benpayne@umbc.edu::b61ff11c-ba68-49af-b001-f9f234a6aca3" providerId="AD" clId="Web-{2725B1FD-DD0E-BF84-70C5-F052B503C94D}" dt="2018-09-15T17:25:09.128" v="59" actId="20577"/>
          <ac:spMkLst>
            <pc:docMk/>
            <pc:sldMk cId="745911288" sldId="275"/>
            <ac:spMk id="2" creationId="{0752813C-1396-4C14-8BD6-BF1AF660D3D5}"/>
          </ac:spMkLst>
        </pc:spChg>
        <pc:picChg chg="mod">
          <ac:chgData name="Benjamin Payne" userId="S::benpayne@umbc.edu::b61ff11c-ba68-49af-b001-f9f234a6aca3" providerId="AD" clId="Web-{2725B1FD-DD0E-BF84-70C5-F052B503C94D}" dt="2018-09-15T16:59:37.269" v="52" actId="1076"/>
          <ac:picMkLst>
            <pc:docMk/>
            <pc:sldMk cId="745911288" sldId="275"/>
            <ac:picMk id="4" creationId="{CD626C05-4878-4F15-BA2D-162AA23E41AD}"/>
          </ac:picMkLst>
        </pc:picChg>
      </pc:sldChg>
      <pc:sldChg chg="modSp new">
        <pc:chgData name="Benjamin Payne" userId="S::benpayne@umbc.edu::b61ff11c-ba68-49af-b001-f9f234a6aca3" providerId="AD" clId="Web-{2725B1FD-DD0E-BF84-70C5-F052B503C94D}" dt="2018-09-15T18:17:17.239" v="67" actId="20577"/>
        <pc:sldMkLst>
          <pc:docMk/>
          <pc:sldMk cId="3969650503" sldId="276"/>
        </pc:sldMkLst>
        <pc:spChg chg="mod">
          <ac:chgData name="Benjamin Payne" userId="S::benpayne@umbc.edu::b61ff11c-ba68-49af-b001-f9f234a6aca3" providerId="AD" clId="Web-{2725B1FD-DD0E-BF84-70C5-F052B503C94D}" dt="2018-09-15T16:55:59.909" v="5" actId="20577"/>
          <ac:spMkLst>
            <pc:docMk/>
            <pc:sldMk cId="3969650503" sldId="276"/>
            <ac:spMk id="2" creationId="{1E69CC6F-37EE-447A-9995-C27BD2FBBB07}"/>
          </ac:spMkLst>
        </pc:spChg>
        <pc:spChg chg="mod">
          <ac:chgData name="Benjamin Payne" userId="S::benpayne@umbc.edu::b61ff11c-ba68-49af-b001-f9f234a6aca3" providerId="AD" clId="Web-{2725B1FD-DD0E-BF84-70C5-F052B503C94D}" dt="2018-09-15T18:17:17.239" v="67" actId="20577"/>
          <ac:spMkLst>
            <pc:docMk/>
            <pc:sldMk cId="3969650503" sldId="276"/>
            <ac:spMk id="3" creationId="{65B4F077-C08B-4CC1-9577-8C82E6C9BBBE}"/>
          </ac:spMkLst>
        </pc:spChg>
      </pc:sldChg>
    </pc:docChg>
  </pc:docChgLst>
  <pc:docChgLst>
    <pc:chgData name="Benjamin Payne" userId="S::benpayne@umbc.edu::b61ff11c-ba68-49af-b001-f9f234a6aca3" providerId="AD" clId="Web-{CB026FB9-D155-7CCD-4783-CD22D21C980E}"/>
    <pc:docChg chg="modSld">
      <pc:chgData name="Benjamin Payne" userId="S::benpayne@umbc.edu::b61ff11c-ba68-49af-b001-f9f234a6aca3" providerId="AD" clId="Web-{CB026FB9-D155-7CCD-4783-CD22D21C980E}" dt="2018-09-12T12:17:02.674" v="136" actId="1076"/>
      <pc:docMkLst>
        <pc:docMk/>
      </pc:docMkLst>
      <pc:sldChg chg="addSp modSp">
        <pc:chgData name="Benjamin Payne" userId="S::benpayne@umbc.edu::b61ff11c-ba68-49af-b001-f9f234a6aca3" providerId="AD" clId="Web-{CB026FB9-D155-7CCD-4783-CD22D21C980E}" dt="2018-09-12T12:17:02.674" v="136" actId="1076"/>
        <pc:sldMkLst>
          <pc:docMk/>
          <pc:sldMk cId="586574714" sldId="258"/>
        </pc:sldMkLst>
        <pc:spChg chg="mod">
          <ac:chgData name="Benjamin Payne" userId="S::benpayne@umbc.edu::b61ff11c-ba68-49af-b001-f9f234a6aca3" providerId="AD" clId="Web-{CB026FB9-D155-7CCD-4783-CD22D21C980E}" dt="2018-09-12T12:16:23.407" v="110" actId="1076"/>
          <ac:spMkLst>
            <pc:docMk/>
            <pc:sldMk cId="586574714" sldId="258"/>
            <ac:spMk id="4" creationId="{09114082-8167-471A-8434-0872DC9CB87C}"/>
          </ac:spMkLst>
        </pc:spChg>
        <pc:spChg chg="mod">
          <ac:chgData name="Benjamin Payne" userId="S::benpayne@umbc.edu::b61ff11c-ba68-49af-b001-f9f234a6aca3" providerId="AD" clId="Web-{CB026FB9-D155-7CCD-4783-CD22D21C980E}" dt="2018-09-12T12:16:23.423" v="111" actId="1076"/>
          <ac:spMkLst>
            <pc:docMk/>
            <pc:sldMk cId="586574714" sldId="258"/>
            <ac:spMk id="5" creationId="{CE7BA936-60ED-4209-817C-6F52168CC130}"/>
          </ac:spMkLst>
        </pc:spChg>
        <pc:spChg chg="mod">
          <ac:chgData name="Benjamin Payne" userId="S::benpayne@umbc.edu::b61ff11c-ba68-49af-b001-f9f234a6aca3" providerId="AD" clId="Web-{CB026FB9-D155-7CCD-4783-CD22D21C980E}" dt="2018-09-12T12:16:23.438" v="112" actId="1076"/>
          <ac:spMkLst>
            <pc:docMk/>
            <pc:sldMk cId="586574714" sldId="258"/>
            <ac:spMk id="6" creationId="{81EE5999-F313-4F6C-A4EB-3BB3267E3DF9}"/>
          </ac:spMkLst>
        </pc:spChg>
        <pc:spChg chg="mod">
          <ac:chgData name="Benjamin Payne" userId="S::benpayne@umbc.edu::b61ff11c-ba68-49af-b001-f9f234a6aca3" providerId="AD" clId="Web-{CB026FB9-D155-7CCD-4783-CD22D21C980E}" dt="2018-09-12T12:16:23.438" v="113" actId="1076"/>
          <ac:spMkLst>
            <pc:docMk/>
            <pc:sldMk cId="586574714" sldId="258"/>
            <ac:spMk id="7" creationId="{328518F1-3EE1-4EAF-9E35-7CFE414E1455}"/>
          </ac:spMkLst>
        </pc:spChg>
        <pc:spChg chg="mod">
          <ac:chgData name="Benjamin Payne" userId="S::benpayne@umbc.edu::b61ff11c-ba68-49af-b001-f9f234a6aca3" providerId="AD" clId="Web-{CB026FB9-D155-7CCD-4783-CD22D21C980E}" dt="2018-09-12T12:16:55.674" v="134" actId="1076"/>
          <ac:spMkLst>
            <pc:docMk/>
            <pc:sldMk cId="586574714" sldId="258"/>
            <ac:spMk id="8" creationId="{6B558F24-F3A0-4881-9233-E02D79230451}"/>
          </ac:spMkLst>
        </pc:spChg>
        <pc:spChg chg="mod">
          <ac:chgData name="Benjamin Payne" userId="S::benpayne@umbc.edu::b61ff11c-ba68-49af-b001-f9f234a6aca3" providerId="AD" clId="Web-{CB026FB9-D155-7CCD-4783-CD22D21C980E}" dt="2018-09-12T12:16:51.893" v="133" actId="1076"/>
          <ac:spMkLst>
            <pc:docMk/>
            <pc:sldMk cId="586574714" sldId="258"/>
            <ac:spMk id="9" creationId="{94BDB514-967D-4140-BD2C-6C55FEB5B160}"/>
          </ac:spMkLst>
        </pc:spChg>
        <pc:spChg chg="mod">
          <ac:chgData name="Benjamin Payne" userId="S::benpayne@umbc.edu::b61ff11c-ba68-49af-b001-f9f234a6aca3" providerId="AD" clId="Web-{CB026FB9-D155-7CCD-4783-CD22D21C980E}" dt="2018-09-12T12:16:23.532" v="121" actId="1076"/>
          <ac:spMkLst>
            <pc:docMk/>
            <pc:sldMk cId="586574714" sldId="258"/>
            <ac:spMk id="15" creationId="{6CFA7EB5-06DF-497E-862A-09BCEFB54ED9}"/>
          </ac:spMkLst>
        </pc:spChg>
        <pc:spChg chg="mod">
          <ac:chgData name="Benjamin Payne" userId="S::benpayne@umbc.edu::b61ff11c-ba68-49af-b001-f9f234a6aca3" providerId="AD" clId="Web-{CB026FB9-D155-7CCD-4783-CD22D21C980E}" dt="2018-09-12T12:16:23.548" v="123" actId="1076"/>
          <ac:spMkLst>
            <pc:docMk/>
            <pc:sldMk cId="586574714" sldId="258"/>
            <ac:spMk id="17" creationId="{8CCE2FD2-C60F-4E5B-86E2-10382007EC47}"/>
          </ac:spMkLst>
        </pc:spChg>
        <pc:spChg chg="mod">
          <ac:chgData name="Benjamin Payne" userId="S::benpayne@umbc.edu::b61ff11c-ba68-49af-b001-f9f234a6aca3" providerId="AD" clId="Web-{CB026FB9-D155-7CCD-4783-CD22D21C980E}" dt="2018-09-12T12:16:23.563" v="125" actId="1076"/>
          <ac:spMkLst>
            <pc:docMk/>
            <pc:sldMk cId="586574714" sldId="258"/>
            <ac:spMk id="19" creationId="{65C7B11F-5FCF-454C-8FEB-59616C1005DC}"/>
          </ac:spMkLst>
        </pc:spChg>
        <pc:spChg chg="add mod">
          <ac:chgData name="Benjamin Payne" userId="S::benpayne@umbc.edu::b61ff11c-ba68-49af-b001-f9f234a6aca3" providerId="AD" clId="Web-{CB026FB9-D155-7CCD-4783-CD22D21C980E}" dt="2018-09-12T12:17:02.674" v="136" actId="1076"/>
          <ac:spMkLst>
            <pc:docMk/>
            <pc:sldMk cId="586574714" sldId="258"/>
            <ac:spMk id="21" creationId="{E949901B-6C03-44A6-BB68-6755FCD8FF3F}"/>
          </ac:spMkLst>
        </pc:spChg>
        <pc:cxnChg chg="mod">
          <ac:chgData name="Benjamin Payne" userId="S::benpayne@umbc.edu::b61ff11c-ba68-49af-b001-f9f234a6aca3" providerId="AD" clId="Web-{CB026FB9-D155-7CCD-4783-CD22D21C980E}" dt="2018-09-12T12:16:23.485" v="116" actId="1076"/>
          <ac:cxnSpMkLst>
            <pc:docMk/>
            <pc:sldMk cId="586574714" sldId="258"/>
            <ac:cxnSpMk id="10" creationId="{8D5CD765-950B-4AF4-A448-4EAE6010FB2A}"/>
          </ac:cxnSpMkLst>
        </pc:cxnChg>
        <pc:cxnChg chg="mod">
          <ac:chgData name="Benjamin Payne" userId="S::benpayne@umbc.edu::b61ff11c-ba68-49af-b001-f9f234a6aca3" providerId="AD" clId="Web-{CB026FB9-D155-7CCD-4783-CD22D21C980E}" dt="2018-09-12T12:16:23.485" v="117" actId="1076"/>
          <ac:cxnSpMkLst>
            <pc:docMk/>
            <pc:sldMk cId="586574714" sldId="258"/>
            <ac:cxnSpMk id="11" creationId="{6CD7EE17-C9E1-4EBC-87D4-6554525861CE}"/>
          </ac:cxnSpMkLst>
        </pc:cxnChg>
        <pc:cxnChg chg="mod">
          <ac:chgData name="Benjamin Payne" userId="S::benpayne@umbc.edu::b61ff11c-ba68-49af-b001-f9f234a6aca3" providerId="AD" clId="Web-{CB026FB9-D155-7CCD-4783-CD22D21C980E}" dt="2018-09-12T12:16:23.501" v="118" actId="1076"/>
          <ac:cxnSpMkLst>
            <pc:docMk/>
            <pc:sldMk cId="586574714" sldId="258"/>
            <ac:cxnSpMk id="12" creationId="{063DD795-2057-4CC1-84B7-F77BC8638632}"/>
          </ac:cxnSpMkLst>
        </pc:cxnChg>
        <pc:cxnChg chg="mod">
          <ac:chgData name="Benjamin Payne" userId="S::benpayne@umbc.edu::b61ff11c-ba68-49af-b001-f9f234a6aca3" providerId="AD" clId="Web-{CB026FB9-D155-7CCD-4783-CD22D21C980E}" dt="2018-09-12T12:16:23.501" v="119" actId="1076"/>
          <ac:cxnSpMkLst>
            <pc:docMk/>
            <pc:sldMk cId="586574714" sldId="258"/>
            <ac:cxnSpMk id="13" creationId="{E640464D-33B4-4E70-A80D-BB260A372521}"/>
          </ac:cxnSpMkLst>
        </pc:cxnChg>
        <pc:cxnChg chg="mod">
          <ac:chgData name="Benjamin Payne" userId="S::benpayne@umbc.edu::b61ff11c-ba68-49af-b001-f9f234a6aca3" providerId="AD" clId="Web-{CB026FB9-D155-7CCD-4783-CD22D21C980E}" dt="2018-09-12T12:16:23.517" v="120" actId="1076"/>
          <ac:cxnSpMkLst>
            <pc:docMk/>
            <pc:sldMk cId="586574714" sldId="258"/>
            <ac:cxnSpMk id="14" creationId="{E96E0507-8B78-46EF-A490-C8BA353CC12F}"/>
          </ac:cxnSpMkLst>
        </pc:cxnChg>
        <pc:cxnChg chg="mod">
          <ac:chgData name="Benjamin Payne" userId="S::benpayne@umbc.edu::b61ff11c-ba68-49af-b001-f9f234a6aca3" providerId="AD" clId="Web-{CB026FB9-D155-7CCD-4783-CD22D21C980E}" dt="2018-09-12T12:16:23.532" v="122" actId="1076"/>
          <ac:cxnSpMkLst>
            <pc:docMk/>
            <pc:sldMk cId="586574714" sldId="258"/>
            <ac:cxnSpMk id="16" creationId="{55AE2247-BC2A-4C48-BDD3-B815470D71FB}"/>
          </ac:cxnSpMkLst>
        </pc:cxnChg>
        <pc:cxnChg chg="mod">
          <ac:chgData name="Benjamin Payne" userId="S::benpayne@umbc.edu::b61ff11c-ba68-49af-b001-f9f234a6aca3" providerId="AD" clId="Web-{CB026FB9-D155-7CCD-4783-CD22D21C980E}" dt="2018-09-12T12:16:23.563" v="124" actId="1076"/>
          <ac:cxnSpMkLst>
            <pc:docMk/>
            <pc:sldMk cId="586574714" sldId="258"/>
            <ac:cxnSpMk id="18" creationId="{CF31447A-9895-4241-B4FA-654E15E7A39C}"/>
          </ac:cxnSpMkLst>
        </pc:cxnChg>
        <pc:cxnChg chg="add mod">
          <ac:chgData name="Benjamin Payne" userId="S::benpayne@umbc.edu::b61ff11c-ba68-49af-b001-f9f234a6aca3" providerId="AD" clId="Web-{CB026FB9-D155-7CCD-4783-CD22D21C980E}" dt="2018-09-12T12:16:39.001" v="128" actId="14100"/>
          <ac:cxnSpMkLst>
            <pc:docMk/>
            <pc:sldMk cId="586574714" sldId="258"/>
            <ac:cxnSpMk id="20" creationId="{09806F7F-34D1-4A61-A7D9-2D5BA7D5EADC}"/>
          </ac:cxnSpMkLst>
        </pc:cxnChg>
      </pc:sldChg>
      <pc:sldChg chg="modSp">
        <pc:chgData name="Benjamin Payne" userId="S::benpayne@umbc.edu::b61ff11c-ba68-49af-b001-f9f234a6aca3" providerId="AD" clId="Web-{CB026FB9-D155-7CCD-4783-CD22D21C980E}" dt="2018-09-12T11:47:13.350" v="11" actId="20577"/>
        <pc:sldMkLst>
          <pc:docMk/>
          <pc:sldMk cId="534580657" sldId="262"/>
        </pc:sldMkLst>
        <pc:spChg chg="mod">
          <ac:chgData name="Benjamin Payne" userId="S::benpayne@umbc.edu::b61ff11c-ba68-49af-b001-f9f234a6aca3" providerId="AD" clId="Web-{CB026FB9-D155-7CCD-4783-CD22D21C980E}" dt="2018-09-12T11:47:13.350" v="11" actId="20577"/>
          <ac:spMkLst>
            <pc:docMk/>
            <pc:sldMk cId="534580657" sldId="262"/>
            <ac:spMk id="3" creationId="{5198D618-2599-4611-B169-E849E1A16552}"/>
          </ac:spMkLst>
        </pc:spChg>
      </pc:sldChg>
      <pc:sldChg chg="modSp">
        <pc:chgData name="Benjamin Payne" userId="S::benpayne@umbc.edu::b61ff11c-ba68-49af-b001-f9f234a6aca3" providerId="AD" clId="Web-{CB026FB9-D155-7CCD-4783-CD22D21C980E}" dt="2018-09-12T11:46:45.005" v="2" actId="20577"/>
        <pc:sldMkLst>
          <pc:docMk/>
          <pc:sldMk cId="3234732379" sldId="263"/>
        </pc:sldMkLst>
        <pc:spChg chg="mod">
          <ac:chgData name="Benjamin Payne" userId="S::benpayne@umbc.edu::b61ff11c-ba68-49af-b001-f9f234a6aca3" providerId="AD" clId="Web-{CB026FB9-D155-7CCD-4783-CD22D21C980E}" dt="2018-09-12T11:46:45.005" v="2" actId="20577"/>
          <ac:spMkLst>
            <pc:docMk/>
            <pc:sldMk cId="3234732379" sldId="263"/>
            <ac:spMk id="2" creationId="{69A76311-B261-4771-8A1C-5C2A8693DBDA}"/>
          </ac:spMkLst>
        </pc:spChg>
      </pc:sldChg>
      <pc:sldChg chg="addSp delSp modSp modNotes">
        <pc:chgData name="Benjamin Payne" userId="S::benpayne@umbc.edu::b61ff11c-ba68-49af-b001-f9f234a6aca3" providerId="AD" clId="Web-{CB026FB9-D155-7CCD-4783-CD22D21C980E}" dt="2018-09-12T11:53:57.897" v="109"/>
        <pc:sldMkLst>
          <pc:docMk/>
          <pc:sldMk cId="191202119" sldId="264"/>
        </pc:sldMkLst>
        <pc:spChg chg="del mod">
          <ac:chgData name="Benjamin Payne" userId="S::benpayne@umbc.edu::b61ff11c-ba68-49af-b001-f9f234a6aca3" providerId="AD" clId="Web-{CB026FB9-D155-7CCD-4783-CD22D21C980E}" dt="2018-09-12T11:47:38.945" v="27"/>
          <ac:spMkLst>
            <pc:docMk/>
            <pc:sldMk cId="191202119" sldId="264"/>
            <ac:spMk id="2" creationId="{EA033FF6-6ACF-4756-874C-C4A7D30C3A8E}"/>
          </ac:spMkLst>
        </pc:spChg>
        <pc:spChg chg="mod">
          <ac:chgData name="Benjamin Payne" userId="S::benpayne@umbc.edu::b61ff11c-ba68-49af-b001-f9f234a6aca3" providerId="AD" clId="Web-{CB026FB9-D155-7CCD-4783-CD22D21C980E}" dt="2018-09-12T11:53:53.959" v="105" actId="20577"/>
          <ac:spMkLst>
            <pc:docMk/>
            <pc:sldMk cId="191202119" sldId="264"/>
            <ac:spMk id="3" creationId="{75C5DFEC-441A-4637-97B9-1E21FE3E5A2D}"/>
          </ac:spMkLst>
        </pc:spChg>
        <pc:spChg chg="add del mod">
          <ac:chgData name="Benjamin Payne" userId="S::benpayne@umbc.edu::b61ff11c-ba68-49af-b001-f9f234a6aca3" providerId="AD" clId="Web-{CB026FB9-D155-7CCD-4783-CD22D21C980E}" dt="2018-09-12T11:47:41.054" v="28"/>
          <ac:spMkLst>
            <pc:docMk/>
            <pc:sldMk cId="191202119" sldId="264"/>
            <ac:spMk id="5" creationId="{C1BBBFC0-8AC2-4675-9110-07F64C70E5AA}"/>
          </ac:spMkLst>
        </pc:spChg>
        <pc:picChg chg="add mod">
          <ac:chgData name="Benjamin Payne" userId="S::benpayne@umbc.edu::b61ff11c-ba68-49af-b001-f9f234a6aca3" providerId="AD" clId="Web-{CB026FB9-D155-7CCD-4783-CD22D21C980E}" dt="2018-09-12T11:53:23.661" v="94" actId="1076"/>
          <ac:picMkLst>
            <pc:docMk/>
            <pc:sldMk cId="191202119" sldId="264"/>
            <ac:picMk id="6" creationId="{B332EB1E-6A7E-4252-AC90-7A4F49C6C69E}"/>
          </ac:picMkLst>
        </pc:picChg>
      </pc:sldChg>
    </pc:docChg>
  </pc:docChgLst>
  <pc:docChgLst>
    <pc:chgData name="Benjamin Payne" userId="S::benpayne@umbc.edu::b61ff11c-ba68-49af-b001-f9f234a6aca3" providerId="AD" clId="Web-{E7FBEAB4-C433-2462-432A-2F02CFC2543E}"/>
    <pc:docChg chg="addSld modSld sldOrd">
      <pc:chgData name="Benjamin Payne" userId="S::benpayne@umbc.edu::b61ff11c-ba68-49af-b001-f9f234a6aca3" providerId="AD" clId="Web-{E7FBEAB4-C433-2462-432A-2F02CFC2543E}" dt="2018-09-16T00:21:24.926" v="170"/>
      <pc:docMkLst>
        <pc:docMk/>
      </pc:docMkLst>
      <pc:sldChg chg="modNotes">
        <pc:chgData name="Benjamin Payne" userId="S::benpayne@umbc.edu::b61ff11c-ba68-49af-b001-f9f234a6aca3" providerId="AD" clId="Web-{E7FBEAB4-C433-2462-432A-2F02CFC2543E}" dt="2018-09-16T00:01:04.180" v="18"/>
        <pc:sldMkLst>
          <pc:docMk/>
          <pc:sldMk cId="109857222" sldId="256"/>
        </pc:sldMkLst>
      </pc:sldChg>
      <pc:sldChg chg="modSp">
        <pc:chgData name="Benjamin Payne" userId="S::benpayne@umbc.edu::b61ff11c-ba68-49af-b001-f9f234a6aca3" providerId="AD" clId="Web-{E7FBEAB4-C433-2462-432A-2F02CFC2543E}" dt="2018-09-16T00:17:17.355" v="94" actId="20577"/>
        <pc:sldMkLst>
          <pc:docMk/>
          <pc:sldMk cId="1965540612" sldId="257"/>
        </pc:sldMkLst>
        <pc:spChg chg="mod">
          <ac:chgData name="Benjamin Payne" userId="S::benpayne@umbc.edu::b61ff11c-ba68-49af-b001-f9f234a6aca3" providerId="AD" clId="Web-{E7FBEAB4-C433-2462-432A-2F02CFC2543E}" dt="2018-09-16T00:17:17.355" v="94" actId="20577"/>
          <ac:spMkLst>
            <pc:docMk/>
            <pc:sldMk cId="1965540612" sldId="257"/>
            <ac:spMk id="2" creationId="{6E1A1330-481A-494E-AE1F-E837A65833B1}"/>
          </ac:spMkLst>
        </pc:spChg>
        <pc:spChg chg="mod">
          <ac:chgData name="Benjamin Payne" userId="S::benpayne@umbc.edu::b61ff11c-ba68-49af-b001-f9f234a6aca3" providerId="AD" clId="Web-{E7FBEAB4-C433-2462-432A-2F02CFC2543E}" dt="2018-09-16T00:16:46.713" v="74" actId="20577"/>
          <ac:spMkLst>
            <pc:docMk/>
            <pc:sldMk cId="1965540612" sldId="257"/>
            <ac:spMk id="3" creationId="{AAF6A555-6E1F-4E27-BA5D-81B5F671075D}"/>
          </ac:spMkLst>
        </pc:spChg>
      </pc:sldChg>
      <pc:sldChg chg="ord">
        <pc:chgData name="Benjamin Payne" userId="S::benpayne@umbc.edu::b61ff11c-ba68-49af-b001-f9f234a6aca3" providerId="AD" clId="Web-{E7FBEAB4-C433-2462-432A-2F02CFC2543E}" dt="2018-09-16T00:21:17.097" v="169"/>
        <pc:sldMkLst>
          <pc:docMk/>
          <pc:sldMk cId="1872439163" sldId="259"/>
        </pc:sldMkLst>
      </pc:sldChg>
      <pc:sldChg chg="ord">
        <pc:chgData name="Benjamin Payne" userId="S::benpayne@umbc.edu::b61ff11c-ba68-49af-b001-f9f234a6aca3" providerId="AD" clId="Web-{E7FBEAB4-C433-2462-432A-2F02CFC2543E}" dt="2018-09-16T00:12:09.758" v="53"/>
        <pc:sldMkLst>
          <pc:docMk/>
          <pc:sldMk cId="191202119" sldId="264"/>
        </pc:sldMkLst>
      </pc:sldChg>
      <pc:sldChg chg="modSp">
        <pc:chgData name="Benjamin Payne" userId="S::benpayne@umbc.edu::b61ff11c-ba68-49af-b001-f9f234a6aca3" providerId="AD" clId="Web-{E7FBEAB4-C433-2462-432A-2F02CFC2543E}" dt="2018-09-16T00:18:15.919" v="115" actId="20577"/>
        <pc:sldMkLst>
          <pc:docMk/>
          <pc:sldMk cId="1939292437" sldId="277"/>
        </pc:sldMkLst>
        <pc:spChg chg="mod">
          <ac:chgData name="Benjamin Payne" userId="S::benpayne@umbc.edu::b61ff11c-ba68-49af-b001-f9f234a6aca3" providerId="AD" clId="Web-{E7FBEAB4-C433-2462-432A-2F02CFC2543E}" dt="2018-09-16T00:18:15.919" v="115" actId="20577"/>
          <ac:spMkLst>
            <pc:docMk/>
            <pc:sldMk cId="1939292437" sldId="277"/>
            <ac:spMk id="3" creationId="{D0A2B62F-7E8F-4BAB-B957-D026349ECA87}"/>
          </ac:spMkLst>
        </pc:spChg>
      </pc:sldChg>
      <pc:sldChg chg="modSp ord">
        <pc:chgData name="Benjamin Payne" userId="S::benpayne@umbc.edu::b61ff11c-ba68-49af-b001-f9f234a6aca3" providerId="AD" clId="Web-{E7FBEAB4-C433-2462-432A-2F02CFC2543E}" dt="2018-09-16T00:21:24.926" v="170"/>
        <pc:sldMkLst>
          <pc:docMk/>
          <pc:sldMk cId="3784425677" sldId="278"/>
        </pc:sldMkLst>
        <pc:spChg chg="mod">
          <ac:chgData name="Benjamin Payne" userId="S::benpayne@umbc.edu::b61ff11c-ba68-49af-b001-f9f234a6aca3" providerId="AD" clId="Web-{E7FBEAB4-C433-2462-432A-2F02CFC2543E}" dt="2018-09-16T00:12:59.119" v="62" actId="20577"/>
          <ac:spMkLst>
            <pc:docMk/>
            <pc:sldMk cId="3784425677" sldId="278"/>
            <ac:spMk id="3" creationId="{71DF06DD-0710-4026-8A40-E8E52392E8E2}"/>
          </ac:spMkLst>
        </pc:spChg>
      </pc:sldChg>
      <pc:sldChg chg="modSp">
        <pc:chgData name="Benjamin Payne" userId="S::benpayne@umbc.edu::b61ff11c-ba68-49af-b001-f9f234a6aca3" providerId="AD" clId="Web-{E7FBEAB4-C433-2462-432A-2F02CFC2543E}" dt="2018-09-15T23:47:31.253" v="10" actId="20577"/>
        <pc:sldMkLst>
          <pc:docMk/>
          <pc:sldMk cId="2571143732" sldId="280"/>
        </pc:sldMkLst>
        <pc:spChg chg="mod">
          <ac:chgData name="Benjamin Payne" userId="S::benpayne@umbc.edu::b61ff11c-ba68-49af-b001-f9f234a6aca3" providerId="AD" clId="Web-{E7FBEAB4-C433-2462-432A-2F02CFC2543E}" dt="2018-09-15T23:47:31.253" v="10" actId="20577"/>
          <ac:spMkLst>
            <pc:docMk/>
            <pc:sldMk cId="2571143732" sldId="280"/>
            <ac:spMk id="3" creationId="{607A9314-A7F2-4335-9DD1-FA6E10EE7FB6}"/>
          </ac:spMkLst>
        </pc:spChg>
      </pc:sldChg>
      <pc:sldChg chg="addSp modSp">
        <pc:chgData name="Benjamin Payne" userId="S::benpayne@umbc.edu::b61ff11c-ba68-49af-b001-f9f234a6aca3" providerId="AD" clId="Web-{E7FBEAB4-C433-2462-432A-2F02CFC2543E}" dt="2018-09-16T00:21:03.581" v="167" actId="20577"/>
        <pc:sldMkLst>
          <pc:docMk/>
          <pc:sldMk cId="3345364721" sldId="284"/>
        </pc:sldMkLst>
        <pc:spChg chg="mod">
          <ac:chgData name="Benjamin Payne" userId="S::benpayne@umbc.edu::b61ff11c-ba68-49af-b001-f9f234a6aca3" providerId="AD" clId="Web-{E7FBEAB4-C433-2462-432A-2F02CFC2543E}" dt="2018-09-16T00:21:03.581" v="167" actId="20577"/>
          <ac:spMkLst>
            <pc:docMk/>
            <pc:sldMk cId="3345364721" sldId="284"/>
            <ac:spMk id="3" creationId="{3B4E7265-566A-4B14-94EC-B029730D7732}"/>
          </ac:spMkLst>
        </pc:spChg>
        <pc:picChg chg="add mod">
          <ac:chgData name="Benjamin Payne" userId="S::benpayne@umbc.edu::b61ff11c-ba68-49af-b001-f9f234a6aca3" providerId="AD" clId="Web-{E7FBEAB4-C433-2462-432A-2F02CFC2543E}" dt="2018-09-16T00:19:47.735" v="141" actId="1076"/>
          <ac:picMkLst>
            <pc:docMk/>
            <pc:sldMk cId="3345364721" sldId="284"/>
            <ac:picMk id="4" creationId="{F1D61368-C5EF-47BD-A872-CE131777A0CF}"/>
          </ac:picMkLst>
        </pc:picChg>
      </pc:sldChg>
      <pc:sldChg chg="modSp new">
        <pc:chgData name="Benjamin Payne" userId="S::benpayne@umbc.edu::b61ff11c-ba68-49af-b001-f9f234a6aca3" providerId="AD" clId="Web-{E7FBEAB4-C433-2462-432A-2F02CFC2543E}" dt="2018-09-16T00:02:04.576" v="50" actId="20577"/>
        <pc:sldMkLst>
          <pc:docMk/>
          <pc:sldMk cId="526059211" sldId="285"/>
        </pc:sldMkLst>
        <pc:spChg chg="mod">
          <ac:chgData name="Benjamin Payne" userId="S::benpayne@umbc.edu::b61ff11c-ba68-49af-b001-f9f234a6aca3" providerId="AD" clId="Web-{E7FBEAB4-C433-2462-432A-2F02CFC2543E}" dt="2018-09-16T00:01:22.431" v="40" actId="20577"/>
          <ac:spMkLst>
            <pc:docMk/>
            <pc:sldMk cId="526059211" sldId="285"/>
            <ac:spMk id="2" creationId="{2416C35A-E1E8-4AD8-9B76-0E633DF9A280}"/>
          </ac:spMkLst>
        </pc:spChg>
        <pc:spChg chg="mod">
          <ac:chgData name="Benjamin Payne" userId="S::benpayne@umbc.edu::b61ff11c-ba68-49af-b001-f9f234a6aca3" providerId="AD" clId="Web-{E7FBEAB4-C433-2462-432A-2F02CFC2543E}" dt="2018-09-16T00:02:04.576" v="50" actId="20577"/>
          <ac:spMkLst>
            <pc:docMk/>
            <pc:sldMk cId="526059211" sldId="285"/>
            <ac:spMk id="3" creationId="{2F25DA82-08E1-4186-AEBE-263A442B702C}"/>
          </ac:spMkLst>
        </pc:spChg>
      </pc:sldChg>
      <pc:sldChg chg="modSp new">
        <pc:chgData name="Benjamin Payne" userId="S::benpayne@umbc.edu::b61ff11c-ba68-49af-b001-f9f234a6aca3" providerId="AD" clId="Web-{E7FBEAB4-C433-2462-432A-2F02CFC2543E}" dt="2018-09-16T00:16:59.792" v="79" actId="20577"/>
        <pc:sldMkLst>
          <pc:docMk/>
          <pc:sldMk cId="2785789439" sldId="286"/>
        </pc:sldMkLst>
        <pc:spChg chg="mod">
          <ac:chgData name="Benjamin Payne" userId="S::benpayne@umbc.edu::b61ff11c-ba68-49af-b001-f9f234a6aca3" providerId="AD" clId="Web-{E7FBEAB4-C433-2462-432A-2F02CFC2543E}" dt="2018-09-16T00:16:59.792" v="79" actId="20577"/>
          <ac:spMkLst>
            <pc:docMk/>
            <pc:sldMk cId="2785789439" sldId="286"/>
            <ac:spMk id="3" creationId="{B15E746E-BC5F-45A8-9DF2-68A8DD01F2D9}"/>
          </ac:spMkLst>
        </pc:spChg>
      </pc:sldChg>
    </pc:docChg>
  </pc:docChgLst>
  <pc:docChgLst>
    <pc:chgData name="Benjamin Payne" userId="S::benpayne@umbc.edu::b61ff11c-ba68-49af-b001-f9f234a6aca3" providerId="AD" clId="Web-{CD002DC9-4286-C77D-45C7-57DF35388822}"/>
    <pc:docChg chg="addSld modSld">
      <pc:chgData name="Benjamin Payne" userId="S::benpayne@umbc.edu::b61ff11c-ba68-49af-b001-f9f234a6aca3" providerId="AD" clId="Web-{CD002DC9-4286-C77D-45C7-57DF35388822}" dt="2018-09-11T12:09:46.340" v="53" actId="20577"/>
      <pc:docMkLst>
        <pc:docMk/>
      </pc:docMkLst>
      <pc:sldChg chg="modSp new">
        <pc:chgData name="Benjamin Payne" userId="S::benpayne@umbc.edu::b61ff11c-ba68-49af-b001-f9f234a6aca3" providerId="AD" clId="Web-{CD002DC9-4286-C77D-45C7-57DF35388822}" dt="2018-09-11T11:50:48.813" v="31" actId="20577"/>
        <pc:sldMkLst>
          <pc:docMk/>
          <pc:sldMk cId="293302578" sldId="260"/>
        </pc:sldMkLst>
        <pc:spChg chg="mod">
          <ac:chgData name="Benjamin Payne" userId="S::benpayne@umbc.edu::b61ff11c-ba68-49af-b001-f9f234a6aca3" providerId="AD" clId="Web-{CD002DC9-4286-C77D-45C7-57DF35388822}" dt="2018-09-11T11:50:40.077" v="19" actId="20577"/>
          <ac:spMkLst>
            <pc:docMk/>
            <pc:sldMk cId="293302578" sldId="260"/>
            <ac:spMk id="2" creationId="{29D34779-7811-43DA-9D9A-B93A82FF955B}"/>
          </ac:spMkLst>
        </pc:spChg>
        <pc:spChg chg="mod">
          <ac:chgData name="Benjamin Payne" userId="S::benpayne@umbc.edu::b61ff11c-ba68-49af-b001-f9f234a6aca3" providerId="AD" clId="Web-{CD002DC9-4286-C77D-45C7-57DF35388822}" dt="2018-09-11T11:50:48.813" v="31" actId="20577"/>
          <ac:spMkLst>
            <pc:docMk/>
            <pc:sldMk cId="293302578" sldId="260"/>
            <ac:spMk id="3" creationId="{B482B03D-E49B-4B50-8524-4A2663582F82}"/>
          </ac:spMkLst>
        </pc:spChg>
      </pc:sldChg>
      <pc:sldChg chg="modSp new">
        <pc:chgData name="Benjamin Payne" userId="S::benpayne@umbc.edu::b61ff11c-ba68-49af-b001-f9f234a6aca3" providerId="AD" clId="Web-{CD002DC9-4286-C77D-45C7-57DF35388822}" dt="2018-09-11T12:09:46.340" v="52" actId="20577"/>
        <pc:sldMkLst>
          <pc:docMk/>
          <pc:sldMk cId="3249083975" sldId="261"/>
        </pc:sldMkLst>
        <pc:spChg chg="mod">
          <ac:chgData name="Benjamin Payne" userId="S::benpayne@umbc.edu::b61ff11c-ba68-49af-b001-f9f234a6aca3" providerId="AD" clId="Web-{CD002DC9-4286-C77D-45C7-57DF35388822}" dt="2018-09-11T11:54:34.575" v="41" actId="20577"/>
          <ac:spMkLst>
            <pc:docMk/>
            <pc:sldMk cId="3249083975" sldId="261"/>
            <ac:spMk id="2" creationId="{216A30D3-6AA2-43B9-B22F-A52656957453}"/>
          </ac:spMkLst>
        </pc:spChg>
        <pc:spChg chg="mod">
          <ac:chgData name="Benjamin Payne" userId="S::benpayne@umbc.edu::b61ff11c-ba68-49af-b001-f9f234a6aca3" providerId="AD" clId="Web-{CD002DC9-4286-C77D-45C7-57DF35388822}" dt="2018-09-11T12:09:46.340" v="52" actId="20577"/>
          <ac:spMkLst>
            <pc:docMk/>
            <pc:sldMk cId="3249083975" sldId="261"/>
            <ac:spMk id="3" creationId="{9257B42A-19ED-49CD-A996-9F060BD3BCCD}"/>
          </ac:spMkLst>
        </pc:spChg>
      </pc:sldChg>
    </pc:docChg>
  </pc:docChgLst>
  <pc:docChgLst>
    <pc:chgData name="Benjamin Payne" userId="S::benpayne@umbc.edu::b61ff11c-ba68-49af-b001-f9f234a6aca3" providerId="AD" clId="Web-{20E906A1-C547-974C-42E4-D1C472402896}"/>
    <pc:docChg chg="modSld">
      <pc:chgData name="Benjamin Payne" userId="S::benpayne@umbc.edu::b61ff11c-ba68-49af-b001-f9f234a6aca3" providerId="AD" clId="Web-{20E906A1-C547-974C-42E4-D1C472402896}" dt="2018-08-30T00:34:06.659" v="13" actId="20577"/>
      <pc:docMkLst>
        <pc:docMk/>
      </pc:docMkLst>
      <pc:sldChg chg="modSp">
        <pc:chgData name="Benjamin Payne" userId="S::benpayne@umbc.edu::b61ff11c-ba68-49af-b001-f9f234a6aca3" providerId="AD" clId="Web-{20E906A1-C547-974C-42E4-D1C472402896}" dt="2018-08-30T00:34:06.659" v="12" actId="20577"/>
        <pc:sldMkLst>
          <pc:docMk/>
          <pc:sldMk cId="1965540612" sldId="257"/>
        </pc:sldMkLst>
        <pc:spChg chg="mod">
          <ac:chgData name="Benjamin Payne" userId="S::benpayne@umbc.edu::b61ff11c-ba68-49af-b001-f9f234a6aca3" providerId="AD" clId="Web-{20E906A1-C547-974C-42E4-D1C472402896}" dt="2018-08-30T00:34:06.659" v="12" actId="20577"/>
          <ac:spMkLst>
            <pc:docMk/>
            <pc:sldMk cId="1965540612" sldId="257"/>
            <ac:spMk id="3" creationId="{AAF6A555-6E1F-4E27-BA5D-81B5F671075D}"/>
          </ac:spMkLst>
        </pc:spChg>
      </pc:sldChg>
    </pc:docChg>
  </pc:docChgLst>
  <pc:docChgLst>
    <pc:chgData name="Benjamin Payne" userId="S::benpayne@umbc.edu::b61ff11c-ba68-49af-b001-f9f234a6aca3" providerId="AD" clId="Web-{3A840AA1-71F8-25B4-28DB-67E9F3DE5D35}"/>
    <pc:docChg chg="addSld modSld">
      <pc:chgData name="Benjamin Payne" userId="S::benpayne@umbc.edu::b61ff11c-ba68-49af-b001-f9f234a6aca3" providerId="AD" clId="Web-{3A840AA1-71F8-25B4-28DB-67E9F3DE5D35}" dt="2018-09-20T02:11:50.039" v="199" actId="1076"/>
      <pc:docMkLst>
        <pc:docMk/>
      </pc:docMkLst>
      <pc:sldChg chg="modSp">
        <pc:chgData name="Benjamin Payne" userId="S::benpayne@umbc.edu::b61ff11c-ba68-49af-b001-f9f234a6aca3" providerId="AD" clId="Web-{3A840AA1-71F8-25B4-28DB-67E9F3DE5D35}" dt="2018-09-20T01:25:07.850" v="132" actId="20577"/>
        <pc:sldMkLst>
          <pc:docMk/>
          <pc:sldMk cId="2042538435" sldId="313"/>
        </pc:sldMkLst>
        <pc:spChg chg="mod">
          <ac:chgData name="Benjamin Payne" userId="S::benpayne@umbc.edu::b61ff11c-ba68-49af-b001-f9f234a6aca3" providerId="AD" clId="Web-{3A840AA1-71F8-25B4-28DB-67E9F3DE5D35}" dt="2018-09-20T01:25:07.850" v="132" actId="20577"/>
          <ac:spMkLst>
            <pc:docMk/>
            <pc:sldMk cId="2042538435" sldId="313"/>
            <ac:spMk id="3" creationId="{39B8D02A-5B85-4435-B5FA-BE9D717F8C98}"/>
          </ac:spMkLst>
        </pc:spChg>
      </pc:sldChg>
      <pc:sldChg chg="modSp new">
        <pc:chgData name="Benjamin Payne" userId="S::benpayne@umbc.edu::b61ff11c-ba68-49af-b001-f9f234a6aca3" providerId="AD" clId="Web-{3A840AA1-71F8-25B4-28DB-67E9F3DE5D35}" dt="2018-09-20T02:07:38.349" v="188" actId="20577"/>
        <pc:sldMkLst>
          <pc:docMk/>
          <pc:sldMk cId="4058700451" sldId="314"/>
        </pc:sldMkLst>
        <pc:spChg chg="mod">
          <ac:chgData name="Benjamin Payne" userId="S::benpayne@umbc.edu::b61ff11c-ba68-49af-b001-f9f234a6aca3" providerId="AD" clId="Web-{3A840AA1-71F8-25B4-28DB-67E9F3DE5D35}" dt="2018-09-20T02:07:38.349" v="188" actId="20577"/>
          <ac:spMkLst>
            <pc:docMk/>
            <pc:sldMk cId="4058700451" sldId="314"/>
            <ac:spMk id="2" creationId="{2F9D90E0-7112-4C12-9142-E7E0A63AE25C}"/>
          </ac:spMkLst>
        </pc:spChg>
        <pc:spChg chg="mod">
          <ac:chgData name="Benjamin Payne" userId="S::benpayne@umbc.edu::b61ff11c-ba68-49af-b001-f9f234a6aca3" providerId="AD" clId="Web-{3A840AA1-71F8-25B4-28DB-67E9F3DE5D35}" dt="2018-09-20T02:07:32.849" v="171" actId="20577"/>
          <ac:spMkLst>
            <pc:docMk/>
            <pc:sldMk cId="4058700451" sldId="314"/>
            <ac:spMk id="3" creationId="{387B7780-B20A-4E58-AAC7-0712629EF0A3}"/>
          </ac:spMkLst>
        </pc:spChg>
      </pc:sldChg>
      <pc:sldChg chg="addSp delSp modSp new">
        <pc:chgData name="Benjamin Payne" userId="S::benpayne@umbc.edu::b61ff11c-ba68-49af-b001-f9f234a6aca3" providerId="AD" clId="Web-{3A840AA1-71F8-25B4-28DB-67E9F3DE5D35}" dt="2018-09-20T02:11:50.039" v="199" actId="1076"/>
        <pc:sldMkLst>
          <pc:docMk/>
          <pc:sldMk cId="396482964" sldId="315"/>
        </pc:sldMkLst>
        <pc:spChg chg="mod">
          <ac:chgData name="Benjamin Payne" userId="S::benpayne@umbc.edu::b61ff11c-ba68-49af-b001-f9f234a6aca3" providerId="AD" clId="Web-{3A840AA1-71F8-25B4-28DB-67E9F3DE5D35}" dt="2018-09-20T02:11:50.039" v="199" actId="1076"/>
          <ac:spMkLst>
            <pc:docMk/>
            <pc:sldMk cId="396482964" sldId="315"/>
            <ac:spMk id="2" creationId="{F3CEE520-B59E-4B74-B229-3583A0341E09}"/>
          </ac:spMkLst>
        </pc:spChg>
        <pc:spChg chg="del">
          <ac:chgData name="Benjamin Payne" userId="S::benpayne@umbc.edu::b61ff11c-ba68-49af-b001-f9f234a6aca3" providerId="AD" clId="Web-{3A840AA1-71F8-25B4-28DB-67E9F3DE5D35}" dt="2018-09-20T02:11:27.039" v="195"/>
          <ac:spMkLst>
            <pc:docMk/>
            <pc:sldMk cId="396482964" sldId="315"/>
            <ac:spMk id="3" creationId="{BD6A6917-E978-4C49-9CDC-85F7CE53BFAD}"/>
          </ac:spMkLst>
        </pc:spChg>
        <pc:picChg chg="add mod ord">
          <ac:chgData name="Benjamin Payne" userId="S::benpayne@umbc.edu::b61ff11c-ba68-49af-b001-f9f234a6aca3" providerId="AD" clId="Web-{3A840AA1-71F8-25B4-28DB-67E9F3DE5D35}" dt="2018-09-20T02:11:45.945" v="198" actId="1076"/>
          <ac:picMkLst>
            <pc:docMk/>
            <pc:sldMk cId="396482964" sldId="315"/>
            <ac:picMk id="4" creationId="{7BAB6E66-25F6-4D82-A9F0-309E224B9725}"/>
          </ac:picMkLst>
        </pc:picChg>
      </pc:sldChg>
    </pc:docChg>
  </pc:docChgLst>
  <pc:docChgLst>
    <pc:chgData name="Benjamin Payne" userId="S::benpayne@umbc.edu::b61ff11c-ba68-49af-b001-f9f234a6aca3" providerId="AD" clId="Web-{6C325F29-08A4-C493-1D55-DE45FA86B863}"/>
    <pc:docChg chg="addSld delSld modSld">
      <pc:chgData name="Benjamin Payne" userId="S::benpayne@umbc.edu::b61ff11c-ba68-49af-b001-f9f234a6aca3" providerId="AD" clId="Web-{6C325F29-08A4-C493-1D55-DE45FA86B863}" dt="2018-09-20T22:03:31.340" v="715" actId="20577"/>
      <pc:docMkLst>
        <pc:docMk/>
      </pc:docMkLst>
      <pc:sldChg chg="modSp mod modShow">
        <pc:chgData name="Benjamin Payne" userId="S::benpayne@umbc.edu::b61ff11c-ba68-49af-b001-f9f234a6aca3" providerId="AD" clId="Web-{6C325F29-08A4-C493-1D55-DE45FA86B863}" dt="2018-09-20T22:02:57.418" v="710" actId="20577"/>
        <pc:sldMkLst>
          <pc:docMk/>
          <pc:sldMk cId="293302578" sldId="260"/>
        </pc:sldMkLst>
        <pc:spChg chg="mod">
          <ac:chgData name="Benjamin Payne" userId="S::benpayne@umbc.edu::b61ff11c-ba68-49af-b001-f9f234a6aca3" providerId="AD" clId="Web-{6C325F29-08A4-C493-1D55-DE45FA86B863}" dt="2018-09-20T22:02:57.418" v="710" actId="20577"/>
          <ac:spMkLst>
            <pc:docMk/>
            <pc:sldMk cId="293302578" sldId="260"/>
            <ac:spMk id="3" creationId="{B482B03D-E49B-4B50-8524-4A2663582F82}"/>
          </ac:spMkLst>
        </pc:spChg>
      </pc:sldChg>
      <pc:sldChg chg="modSp">
        <pc:chgData name="Benjamin Payne" userId="S::benpayne@umbc.edu::b61ff11c-ba68-49af-b001-f9f234a6aca3" providerId="AD" clId="Web-{6C325F29-08A4-C493-1D55-DE45FA86B863}" dt="2018-09-20T20:45:34.598" v="238" actId="20577"/>
        <pc:sldMkLst>
          <pc:docMk/>
          <pc:sldMk cId="2714004612" sldId="265"/>
        </pc:sldMkLst>
        <pc:spChg chg="mod">
          <ac:chgData name="Benjamin Payne" userId="S::benpayne@umbc.edu::b61ff11c-ba68-49af-b001-f9f234a6aca3" providerId="AD" clId="Web-{6C325F29-08A4-C493-1D55-DE45FA86B863}" dt="2018-09-20T20:44:59.722" v="209" actId="20577"/>
          <ac:spMkLst>
            <pc:docMk/>
            <pc:sldMk cId="2714004612" sldId="265"/>
            <ac:spMk id="2" creationId="{EE3310B3-5A79-41FA-8F7B-1EA7DAF18238}"/>
          </ac:spMkLst>
        </pc:spChg>
        <pc:spChg chg="mod">
          <ac:chgData name="Benjamin Payne" userId="S::benpayne@umbc.edu::b61ff11c-ba68-49af-b001-f9f234a6aca3" providerId="AD" clId="Web-{6C325F29-08A4-C493-1D55-DE45FA86B863}" dt="2018-09-20T20:45:34.598" v="238" actId="20577"/>
          <ac:spMkLst>
            <pc:docMk/>
            <pc:sldMk cId="2714004612" sldId="265"/>
            <ac:spMk id="3" creationId="{3C5924D7-80A3-496F-884F-E345F5BAB59E}"/>
          </ac:spMkLst>
        </pc:spChg>
        <pc:picChg chg="mod">
          <ac:chgData name="Benjamin Payne" userId="S::benpayne@umbc.edu::b61ff11c-ba68-49af-b001-f9f234a6aca3" providerId="AD" clId="Web-{6C325F29-08A4-C493-1D55-DE45FA86B863}" dt="2018-09-20T20:43:43.925" v="158" actId="14100"/>
          <ac:picMkLst>
            <pc:docMk/>
            <pc:sldMk cId="2714004612" sldId="265"/>
            <ac:picMk id="4" creationId="{A8BC12DC-242E-471D-8767-85E5748A5850}"/>
          </ac:picMkLst>
        </pc:picChg>
      </pc:sldChg>
      <pc:sldChg chg="modSp">
        <pc:chgData name="Benjamin Payne" userId="S::benpayne@umbc.edu::b61ff11c-ba68-49af-b001-f9f234a6aca3" providerId="AD" clId="Web-{6C325F29-08A4-C493-1D55-DE45FA86B863}" dt="2018-09-20T20:45:22.863" v="229" actId="20577"/>
        <pc:sldMkLst>
          <pc:docMk/>
          <pc:sldMk cId="3265543988" sldId="266"/>
        </pc:sldMkLst>
        <pc:spChg chg="mod">
          <ac:chgData name="Benjamin Payne" userId="S::benpayne@umbc.edu::b61ff11c-ba68-49af-b001-f9f234a6aca3" providerId="AD" clId="Web-{6C325F29-08A4-C493-1D55-DE45FA86B863}" dt="2018-09-20T20:45:19.191" v="224" actId="20577"/>
          <ac:spMkLst>
            <pc:docMk/>
            <pc:sldMk cId="3265543988" sldId="266"/>
            <ac:spMk id="2" creationId="{D4C6A2DF-BF4B-4831-9F04-A0805419CC28}"/>
          </ac:spMkLst>
        </pc:spChg>
        <pc:spChg chg="mod">
          <ac:chgData name="Benjamin Payne" userId="S::benpayne@umbc.edu::b61ff11c-ba68-49af-b001-f9f234a6aca3" providerId="AD" clId="Web-{6C325F29-08A4-C493-1D55-DE45FA86B863}" dt="2018-09-20T20:45:22.863" v="229" actId="20577"/>
          <ac:spMkLst>
            <pc:docMk/>
            <pc:sldMk cId="3265543988" sldId="266"/>
            <ac:spMk id="3" creationId="{856CE4E0-0177-4320-8D48-950E408BDFF6}"/>
          </ac:spMkLst>
        </pc:spChg>
      </pc:sldChg>
      <pc:sldChg chg="modSp">
        <pc:chgData name="Benjamin Payne" userId="S::benpayne@umbc.edu::b61ff11c-ba68-49af-b001-f9f234a6aca3" providerId="AD" clId="Web-{6C325F29-08A4-C493-1D55-DE45FA86B863}" dt="2018-09-20T22:02:38.293" v="701" actId="20577"/>
        <pc:sldMkLst>
          <pc:docMk/>
          <pc:sldMk cId="526059211" sldId="285"/>
        </pc:sldMkLst>
        <pc:spChg chg="mod">
          <ac:chgData name="Benjamin Payne" userId="S::benpayne@umbc.edu::b61ff11c-ba68-49af-b001-f9f234a6aca3" providerId="AD" clId="Web-{6C325F29-08A4-C493-1D55-DE45FA86B863}" dt="2018-09-20T22:02:38.293" v="701" actId="20577"/>
          <ac:spMkLst>
            <pc:docMk/>
            <pc:sldMk cId="526059211" sldId="285"/>
            <ac:spMk id="3" creationId="{2F25DA82-08E1-4186-AEBE-263A442B702C}"/>
          </ac:spMkLst>
        </pc:spChg>
      </pc:sldChg>
      <pc:sldChg chg="delSp modSp">
        <pc:chgData name="Benjamin Payne" userId="S::benpayne@umbc.edu::b61ff11c-ba68-49af-b001-f9f234a6aca3" providerId="AD" clId="Web-{6C325F29-08A4-C493-1D55-DE45FA86B863}" dt="2018-09-20T21:35:09.379" v="573" actId="20577"/>
        <pc:sldMkLst>
          <pc:docMk/>
          <pc:sldMk cId="2785789439" sldId="286"/>
        </pc:sldMkLst>
        <pc:spChg chg="del">
          <ac:chgData name="Benjamin Payne" userId="S::benpayne@umbc.edu::b61ff11c-ba68-49af-b001-f9f234a6aca3" providerId="AD" clId="Web-{6C325F29-08A4-C493-1D55-DE45FA86B863}" dt="2018-09-20T21:15:13.025" v="398"/>
          <ac:spMkLst>
            <pc:docMk/>
            <pc:sldMk cId="2785789439" sldId="286"/>
            <ac:spMk id="2" creationId="{9CC7A275-BBF1-4029-810E-73236E457E29}"/>
          </ac:spMkLst>
        </pc:spChg>
        <pc:spChg chg="mod">
          <ac:chgData name="Benjamin Payne" userId="S::benpayne@umbc.edu::b61ff11c-ba68-49af-b001-f9f234a6aca3" providerId="AD" clId="Web-{6C325F29-08A4-C493-1D55-DE45FA86B863}" dt="2018-09-20T21:35:09.379" v="573" actId="20577"/>
          <ac:spMkLst>
            <pc:docMk/>
            <pc:sldMk cId="2785789439" sldId="286"/>
            <ac:spMk id="3" creationId="{B15E746E-BC5F-45A8-9DF2-68A8DD01F2D9}"/>
          </ac:spMkLst>
        </pc:spChg>
      </pc:sldChg>
      <pc:sldChg chg="addSp modSp">
        <pc:chgData name="Benjamin Payne" userId="S::benpayne@umbc.edu::b61ff11c-ba68-49af-b001-f9f234a6aca3" providerId="AD" clId="Web-{6C325F29-08A4-C493-1D55-DE45FA86B863}" dt="2018-09-20T21:23:39.467" v="476"/>
        <pc:sldMkLst>
          <pc:docMk/>
          <pc:sldMk cId="3263634423" sldId="291"/>
        </pc:sldMkLst>
        <pc:spChg chg="mod">
          <ac:chgData name="Benjamin Payne" userId="S::benpayne@umbc.edu::b61ff11c-ba68-49af-b001-f9f234a6aca3" providerId="AD" clId="Web-{6C325F29-08A4-C493-1D55-DE45FA86B863}" dt="2018-09-20T21:23:20.998" v="473" actId="20577"/>
          <ac:spMkLst>
            <pc:docMk/>
            <pc:sldMk cId="3263634423" sldId="291"/>
            <ac:spMk id="3" creationId="{A2678115-C115-494C-898F-607C3D657797}"/>
          </ac:spMkLst>
        </pc:spChg>
        <pc:spChg chg="add">
          <ac:chgData name="Benjamin Payne" userId="S::benpayne@umbc.edu::b61ff11c-ba68-49af-b001-f9f234a6aca3" providerId="AD" clId="Web-{6C325F29-08A4-C493-1D55-DE45FA86B863}" dt="2018-09-20T21:23:39.467" v="476"/>
          <ac:spMkLst>
            <pc:docMk/>
            <pc:sldMk cId="3263634423" sldId="291"/>
            <ac:spMk id="4" creationId="{614E1C58-5450-442F-9DD5-F7E8C35D24C6}"/>
          </ac:spMkLst>
        </pc:spChg>
      </pc:sldChg>
      <pc:sldChg chg="addSp modSp">
        <pc:chgData name="Benjamin Payne" userId="S::benpayne@umbc.edu::b61ff11c-ba68-49af-b001-f9f234a6aca3" providerId="AD" clId="Web-{6C325F29-08A4-C493-1D55-DE45FA86B863}" dt="2018-09-20T21:34:52.161" v="570" actId="1076"/>
        <pc:sldMkLst>
          <pc:docMk/>
          <pc:sldMk cId="1236694555" sldId="293"/>
        </pc:sldMkLst>
        <pc:spChg chg="mod">
          <ac:chgData name="Benjamin Payne" userId="S::benpayne@umbc.edu::b61ff11c-ba68-49af-b001-f9f234a6aca3" providerId="AD" clId="Web-{6C325F29-08A4-C493-1D55-DE45FA86B863}" dt="2018-09-20T21:34:52.161" v="570" actId="1076"/>
          <ac:spMkLst>
            <pc:docMk/>
            <pc:sldMk cId="1236694555" sldId="293"/>
            <ac:spMk id="2" creationId="{55696EC2-8BC1-4242-9107-CD7F3F391E84}"/>
          </ac:spMkLst>
        </pc:spChg>
        <pc:spChg chg="mod">
          <ac:chgData name="Benjamin Payne" userId="S::benpayne@umbc.edu::b61ff11c-ba68-49af-b001-f9f234a6aca3" providerId="AD" clId="Web-{6C325F29-08A4-C493-1D55-DE45FA86B863}" dt="2018-09-20T21:34:43.395" v="568" actId="14100"/>
          <ac:spMkLst>
            <pc:docMk/>
            <pc:sldMk cId="1236694555" sldId="293"/>
            <ac:spMk id="3" creationId="{78C83954-5467-4633-930F-1158A760869A}"/>
          </ac:spMkLst>
        </pc:spChg>
        <pc:picChg chg="add mod">
          <ac:chgData name="Benjamin Payne" userId="S::benpayne@umbc.edu::b61ff11c-ba68-49af-b001-f9f234a6aca3" providerId="AD" clId="Web-{6C325F29-08A4-C493-1D55-DE45FA86B863}" dt="2018-09-20T21:34:47.489" v="569" actId="14100"/>
          <ac:picMkLst>
            <pc:docMk/>
            <pc:sldMk cId="1236694555" sldId="293"/>
            <ac:picMk id="4" creationId="{6CC5832E-0FC6-4CDB-BDE7-3E8FE860F502}"/>
          </ac:picMkLst>
        </pc:picChg>
      </pc:sldChg>
      <pc:sldChg chg="addSp delSp modSp mod modShow">
        <pc:chgData name="Benjamin Payne" userId="S::benpayne@umbc.edu::b61ff11c-ba68-49af-b001-f9f234a6aca3" providerId="AD" clId="Web-{6C325F29-08A4-C493-1D55-DE45FA86B863}" dt="2018-09-20T22:00:36.573" v="670"/>
        <pc:sldMkLst>
          <pc:docMk/>
          <pc:sldMk cId="1696934510" sldId="295"/>
        </pc:sldMkLst>
        <pc:spChg chg="mod">
          <ac:chgData name="Benjamin Payne" userId="S::benpayne@umbc.edu::b61ff11c-ba68-49af-b001-f9f234a6aca3" providerId="AD" clId="Web-{6C325F29-08A4-C493-1D55-DE45FA86B863}" dt="2018-09-20T21:58:04.994" v="632" actId="20577"/>
          <ac:spMkLst>
            <pc:docMk/>
            <pc:sldMk cId="1696934510" sldId="295"/>
            <ac:spMk id="2" creationId="{46C4ED08-F824-410D-8172-4273809788FF}"/>
          </ac:spMkLst>
        </pc:spChg>
        <pc:spChg chg="mod">
          <ac:chgData name="Benjamin Payne" userId="S::benpayne@umbc.edu::b61ff11c-ba68-49af-b001-f9f234a6aca3" providerId="AD" clId="Web-{6C325F29-08A4-C493-1D55-DE45FA86B863}" dt="2018-09-20T21:58:34.369" v="645" actId="20577"/>
          <ac:spMkLst>
            <pc:docMk/>
            <pc:sldMk cId="1696934510" sldId="295"/>
            <ac:spMk id="3" creationId="{14BD8529-EA84-4EA9-807D-AA421DAF3B3D}"/>
          </ac:spMkLst>
        </pc:spChg>
        <pc:spChg chg="add del">
          <ac:chgData name="Benjamin Payne" userId="S::benpayne@umbc.edu::b61ff11c-ba68-49af-b001-f9f234a6aca3" providerId="AD" clId="Web-{6C325F29-08A4-C493-1D55-DE45FA86B863}" dt="2018-09-20T22:00:36.573" v="670"/>
          <ac:spMkLst>
            <pc:docMk/>
            <pc:sldMk cId="1696934510" sldId="295"/>
            <ac:spMk id="5" creationId="{AAC5982E-6ABD-4156-9F90-7C6BE2918F68}"/>
          </ac:spMkLst>
        </pc:spChg>
      </pc:sldChg>
      <pc:sldChg chg="mod modShow">
        <pc:chgData name="Benjamin Payne" userId="S::benpayne@umbc.edu::b61ff11c-ba68-49af-b001-f9f234a6aca3" providerId="AD" clId="Web-{6C325F29-08A4-C493-1D55-DE45FA86B863}" dt="2018-09-20T21:41:14.976" v="597"/>
        <pc:sldMkLst>
          <pc:docMk/>
          <pc:sldMk cId="3672363605" sldId="296"/>
        </pc:sldMkLst>
      </pc:sldChg>
      <pc:sldChg chg="mod modShow">
        <pc:chgData name="Benjamin Payne" userId="S::benpayne@umbc.edu::b61ff11c-ba68-49af-b001-f9f234a6aca3" providerId="AD" clId="Web-{6C325F29-08A4-C493-1D55-DE45FA86B863}" dt="2018-09-20T21:41:11.304" v="596"/>
        <pc:sldMkLst>
          <pc:docMk/>
          <pc:sldMk cId="3015453557" sldId="297"/>
        </pc:sldMkLst>
      </pc:sldChg>
      <pc:sldChg chg="modSp del">
        <pc:chgData name="Benjamin Payne" userId="S::benpayne@umbc.edu::b61ff11c-ba68-49af-b001-f9f234a6aca3" providerId="AD" clId="Web-{6C325F29-08A4-C493-1D55-DE45FA86B863}" dt="2018-09-20T21:41:31.211" v="602"/>
        <pc:sldMkLst>
          <pc:docMk/>
          <pc:sldMk cId="1861480005" sldId="298"/>
        </pc:sldMkLst>
        <pc:spChg chg="mod">
          <ac:chgData name="Benjamin Payne" userId="S::benpayne@umbc.edu::b61ff11c-ba68-49af-b001-f9f234a6aca3" providerId="AD" clId="Web-{6C325F29-08A4-C493-1D55-DE45FA86B863}" dt="2018-09-20T21:41:28.023" v="599" actId="20577"/>
          <ac:spMkLst>
            <pc:docMk/>
            <pc:sldMk cId="1861480005" sldId="298"/>
            <ac:spMk id="3" creationId="{1862EA8C-5EA2-4B7B-98BE-503B519A2F04}"/>
          </ac:spMkLst>
        </pc:spChg>
      </pc:sldChg>
      <pc:sldChg chg="modSp">
        <pc:chgData name="Benjamin Payne" userId="S::benpayne@umbc.edu::b61ff11c-ba68-49af-b001-f9f234a6aca3" providerId="AD" clId="Web-{6C325F29-08A4-C493-1D55-DE45FA86B863}" dt="2018-09-20T22:03:19.293" v="713" actId="20577"/>
        <pc:sldMkLst>
          <pc:docMk/>
          <pc:sldMk cId="4146640194" sldId="300"/>
        </pc:sldMkLst>
        <pc:spChg chg="mod">
          <ac:chgData name="Benjamin Payne" userId="S::benpayne@umbc.edu::b61ff11c-ba68-49af-b001-f9f234a6aca3" providerId="AD" clId="Web-{6C325F29-08A4-C493-1D55-DE45FA86B863}" dt="2018-09-20T22:03:19.293" v="713" actId="20577"/>
          <ac:spMkLst>
            <pc:docMk/>
            <pc:sldMk cId="4146640194" sldId="300"/>
            <ac:spMk id="3" creationId="{A9728137-9D17-47D7-808B-264F14EBC16F}"/>
          </ac:spMkLst>
        </pc:spChg>
      </pc:sldChg>
      <pc:sldChg chg="modSp">
        <pc:chgData name="Benjamin Payne" userId="S::benpayne@umbc.edu::b61ff11c-ba68-49af-b001-f9f234a6aca3" providerId="AD" clId="Web-{6C325F29-08A4-C493-1D55-DE45FA86B863}" dt="2018-09-20T20:45:30.817" v="233" actId="20577"/>
        <pc:sldMkLst>
          <pc:docMk/>
          <pc:sldMk cId="2903629104" sldId="308"/>
        </pc:sldMkLst>
        <pc:spChg chg="mod">
          <ac:chgData name="Benjamin Payne" userId="S::benpayne@umbc.edu::b61ff11c-ba68-49af-b001-f9f234a6aca3" providerId="AD" clId="Web-{6C325F29-08A4-C493-1D55-DE45FA86B863}" dt="2018-09-20T20:45:09.207" v="216" actId="20577"/>
          <ac:spMkLst>
            <pc:docMk/>
            <pc:sldMk cId="2903629104" sldId="308"/>
            <ac:spMk id="2" creationId="{EE3310B3-5A79-41FA-8F7B-1EA7DAF18238}"/>
          </ac:spMkLst>
        </pc:spChg>
        <pc:spChg chg="mod">
          <ac:chgData name="Benjamin Payne" userId="S::benpayne@umbc.edu::b61ff11c-ba68-49af-b001-f9f234a6aca3" providerId="AD" clId="Web-{6C325F29-08A4-C493-1D55-DE45FA86B863}" dt="2018-09-20T20:45:30.817" v="233" actId="20577"/>
          <ac:spMkLst>
            <pc:docMk/>
            <pc:sldMk cId="2903629104" sldId="308"/>
            <ac:spMk id="3" creationId="{3C5924D7-80A3-496F-884F-E345F5BAB59E}"/>
          </ac:spMkLst>
        </pc:spChg>
        <pc:spChg chg="mod">
          <ac:chgData name="Benjamin Payne" userId="S::benpayne@umbc.edu::b61ff11c-ba68-49af-b001-f9f234a6aca3" providerId="AD" clId="Web-{6C325F29-08A4-C493-1D55-DE45FA86B863}" dt="2018-09-20T20:44:29.582" v="191" actId="20577"/>
          <ac:spMkLst>
            <pc:docMk/>
            <pc:sldMk cId="2903629104" sldId="308"/>
            <ac:spMk id="5" creationId="{2C0173DF-88A1-4BB2-888D-1502E360164B}"/>
          </ac:spMkLst>
        </pc:spChg>
      </pc:sldChg>
      <pc:sldChg chg="modSp new">
        <pc:chgData name="Benjamin Payne" userId="S::benpayne@umbc.edu::b61ff11c-ba68-49af-b001-f9f234a6aca3" providerId="AD" clId="Web-{6C325F29-08A4-C493-1D55-DE45FA86B863}" dt="2018-09-20T21:10:57.314" v="272" actId="20577"/>
        <pc:sldMkLst>
          <pc:docMk/>
          <pc:sldMk cId="3128750415" sldId="317"/>
        </pc:sldMkLst>
        <pc:spChg chg="mod">
          <ac:chgData name="Benjamin Payne" userId="S::benpayne@umbc.edu::b61ff11c-ba68-49af-b001-f9f234a6aca3" providerId="AD" clId="Web-{6C325F29-08A4-C493-1D55-DE45FA86B863}" dt="2018-09-20T20:45:14.035" v="219" actId="20577"/>
          <ac:spMkLst>
            <pc:docMk/>
            <pc:sldMk cId="3128750415" sldId="317"/>
            <ac:spMk id="2" creationId="{23269A6B-61B4-4FA1-9C83-1858F2BB288C}"/>
          </ac:spMkLst>
        </pc:spChg>
        <pc:spChg chg="mod">
          <ac:chgData name="Benjamin Payne" userId="S::benpayne@umbc.edu::b61ff11c-ba68-49af-b001-f9f234a6aca3" providerId="AD" clId="Web-{6C325F29-08A4-C493-1D55-DE45FA86B863}" dt="2018-09-20T21:10:57.314" v="272" actId="20577"/>
          <ac:spMkLst>
            <pc:docMk/>
            <pc:sldMk cId="3128750415" sldId="317"/>
            <ac:spMk id="3" creationId="{C252D714-7502-4060-A594-59532AEDFB57}"/>
          </ac:spMkLst>
        </pc:spChg>
      </pc:sldChg>
      <pc:sldChg chg="addSp delSp modSp new">
        <pc:chgData name="Benjamin Payne" userId="S::benpayne@umbc.edu::b61ff11c-ba68-49af-b001-f9f234a6aca3" providerId="AD" clId="Web-{6C325F29-08A4-C493-1D55-DE45FA86B863}" dt="2018-09-20T21:33:35.754" v="564" actId="1076"/>
        <pc:sldMkLst>
          <pc:docMk/>
          <pc:sldMk cId="3335137629" sldId="318"/>
        </pc:sldMkLst>
        <pc:spChg chg="mod">
          <ac:chgData name="Benjamin Payne" userId="S::benpayne@umbc.edu::b61ff11c-ba68-49af-b001-f9f234a6aca3" providerId="AD" clId="Web-{6C325F29-08A4-C493-1D55-DE45FA86B863}" dt="2018-09-20T21:33:29.832" v="562" actId="1076"/>
          <ac:spMkLst>
            <pc:docMk/>
            <pc:sldMk cId="3335137629" sldId="318"/>
            <ac:spMk id="2" creationId="{9F9BB5FE-27F7-47AF-AA07-A6EE02CAC97B}"/>
          </ac:spMkLst>
        </pc:spChg>
        <pc:spChg chg="del">
          <ac:chgData name="Benjamin Payne" userId="S::benpayne@umbc.edu::b61ff11c-ba68-49af-b001-f9f234a6aca3" providerId="AD" clId="Web-{6C325F29-08A4-C493-1D55-DE45FA86B863}" dt="2018-09-20T21:28:59.032" v="478"/>
          <ac:spMkLst>
            <pc:docMk/>
            <pc:sldMk cId="3335137629" sldId="318"/>
            <ac:spMk id="3" creationId="{1CEB2FC7-DE84-4A1A-8461-253BBA6016FA}"/>
          </ac:spMkLst>
        </pc:spChg>
        <pc:spChg chg="add mod">
          <ac:chgData name="Benjamin Payne" userId="S::benpayne@umbc.edu::b61ff11c-ba68-49af-b001-f9f234a6aca3" providerId="AD" clId="Web-{6C325F29-08A4-C493-1D55-DE45FA86B863}" dt="2018-09-20T21:33:35.754" v="564" actId="1076"/>
          <ac:spMkLst>
            <pc:docMk/>
            <pc:sldMk cId="3335137629" sldId="318"/>
            <ac:spMk id="6" creationId="{D08DB739-B222-424E-A0A5-32894F622204}"/>
          </ac:spMkLst>
        </pc:spChg>
        <pc:picChg chg="add mod ord">
          <ac:chgData name="Benjamin Payne" userId="S::benpayne@umbc.edu::b61ff11c-ba68-49af-b001-f9f234a6aca3" providerId="AD" clId="Web-{6C325F29-08A4-C493-1D55-DE45FA86B863}" dt="2018-09-20T21:33:31.550" v="563" actId="1076"/>
          <ac:picMkLst>
            <pc:docMk/>
            <pc:sldMk cId="3335137629" sldId="318"/>
            <ac:picMk id="4" creationId="{7034C46B-EECC-4FEC-BBD6-3A111A27D403}"/>
          </ac:picMkLst>
        </pc:picChg>
      </pc:sldChg>
      <pc:sldChg chg="modSp new">
        <pc:chgData name="Benjamin Payne" userId="S::benpayne@umbc.edu::b61ff11c-ba68-49af-b001-f9f234a6aca3" providerId="AD" clId="Web-{6C325F29-08A4-C493-1D55-DE45FA86B863}" dt="2018-09-20T22:02:14.840" v="688" actId="20577"/>
        <pc:sldMkLst>
          <pc:docMk/>
          <pc:sldMk cId="1509616143" sldId="319"/>
        </pc:sldMkLst>
        <pc:spChg chg="mod">
          <ac:chgData name="Benjamin Payne" userId="S::benpayne@umbc.edu::b61ff11c-ba68-49af-b001-f9f234a6aca3" providerId="AD" clId="Web-{6C325F29-08A4-C493-1D55-DE45FA86B863}" dt="2018-09-20T22:02:14.840" v="688" actId="20577"/>
          <ac:spMkLst>
            <pc:docMk/>
            <pc:sldMk cId="1509616143" sldId="319"/>
            <ac:spMk id="3" creationId="{28ADBBC3-CDE3-4FCD-AA20-F4486F24F02C}"/>
          </ac:spMkLst>
        </pc:spChg>
      </pc:sldChg>
    </pc:docChg>
  </pc:docChgLst>
  <pc:docChgLst>
    <pc:chgData name="Benjamin Payne" userId="S::benpayne@umbc.edu::b61ff11c-ba68-49af-b001-f9f234a6aca3" providerId="AD" clId="Web-{8C1DA497-E2AD-9649-022D-7EDD82B9FAFE}"/>
    <pc:docChg chg="modSld">
      <pc:chgData name="Benjamin Payne" userId="S::benpayne@umbc.edu::b61ff11c-ba68-49af-b001-f9f234a6aca3" providerId="AD" clId="Web-{8C1DA497-E2AD-9649-022D-7EDD82B9FAFE}" dt="2018-09-09T20:58:51.481" v="6" actId="20577"/>
      <pc:docMkLst>
        <pc:docMk/>
      </pc:docMkLst>
      <pc:sldChg chg="modSp">
        <pc:chgData name="Benjamin Payne" userId="S::benpayne@umbc.edu::b61ff11c-ba68-49af-b001-f9f234a6aca3" providerId="AD" clId="Web-{8C1DA497-E2AD-9649-022D-7EDD82B9FAFE}" dt="2018-09-09T20:58:48.887" v="4" actId="20577"/>
        <pc:sldMkLst>
          <pc:docMk/>
          <pc:sldMk cId="1965540612" sldId="257"/>
        </pc:sldMkLst>
        <pc:spChg chg="mod">
          <ac:chgData name="Benjamin Payne" userId="S::benpayne@umbc.edu::b61ff11c-ba68-49af-b001-f9f234a6aca3" providerId="AD" clId="Web-{8C1DA497-E2AD-9649-022D-7EDD82B9FAFE}" dt="2018-09-09T20:58:48.887" v="4" actId="20577"/>
          <ac:spMkLst>
            <pc:docMk/>
            <pc:sldMk cId="1965540612" sldId="257"/>
            <ac:spMk id="3" creationId="{AAF6A555-6E1F-4E27-BA5D-81B5F671075D}"/>
          </ac:spMkLst>
        </pc:spChg>
      </pc:sldChg>
    </pc:docChg>
  </pc:docChgLst>
  <pc:docChgLst>
    <pc:chgData name="Benjamin Payne" userId="S::benpayne@umbc.edu::b61ff11c-ba68-49af-b001-f9f234a6aca3" providerId="AD" clId="Web-{B1C53269-F319-7F11-DFD9-4074D1C71F90}"/>
    <pc:docChg chg="addSld modSld">
      <pc:chgData name="Benjamin Payne" userId="S::benpayne@umbc.edu::b61ff11c-ba68-49af-b001-f9f234a6aca3" providerId="AD" clId="Web-{B1C53269-F319-7F11-DFD9-4074D1C71F90}" dt="2018-09-18T02:00:58.335" v="519" actId="20577"/>
      <pc:docMkLst>
        <pc:docMk/>
      </pc:docMkLst>
      <pc:sldChg chg="modSp">
        <pc:chgData name="Benjamin Payne" userId="S::benpayne@umbc.edu::b61ff11c-ba68-49af-b001-f9f234a6aca3" providerId="AD" clId="Web-{B1C53269-F319-7F11-DFD9-4074D1C71F90}" dt="2018-09-18T02:00:28.945" v="483" actId="20577"/>
        <pc:sldMkLst>
          <pc:docMk/>
          <pc:sldMk cId="3969650503" sldId="276"/>
        </pc:sldMkLst>
        <pc:spChg chg="mod">
          <ac:chgData name="Benjamin Payne" userId="S::benpayne@umbc.edu::b61ff11c-ba68-49af-b001-f9f234a6aca3" providerId="AD" clId="Web-{B1C53269-F319-7F11-DFD9-4074D1C71F90}" dt="2018-09-18T02:00:28.945" v="483" actId="20577"/>
          <ac:spMkLst>
            <pc:docMk/>
            <pc:sldMk cId="3969650503" sldId="276"/>
            <ac:spMk id="3" creationId="{65B4F077-C08B-4CC1-9577-8C82E6C9BBBE}"/>
          </ac:spMkLst>
        </pc:spChg>
      </pc:sldChg>
      <pc:sldChg chg="modSp">
        <pc:chgData name="Benjamin Payne" userId="S::benpayne@umbc.edu::b61ff11c-ba68-49af-b001-f9f234a6aca3" providerId="AD" clId="Web-{B1C53269-F319-7F11-DFD9-4074D1C71F90}" dt="2018-09-18T00:48:07.845" v="67" actId="20577"/>
        <pc:sldMkLst>
          <pc:docMk/>
          <pc:sldMk cId="2571143732" sldId="280"/>
        </pc:sldMkLst>
        <pc:spChg chg="mod">
          <ac:chgData name="Benjamin Payne" userId="S::benpayne@umbc.edu::b61ff11c-ba68-49af-b001-f9f234a6aca3" providerId="AD" clId="Web-{B1C53269-F319-7F11-DFD9-4074D1C71F90}" dt="2018-09-18T00:48:07.845" v="67" actId="20577"/>
          <ac:spMkLst>
            <pc:docMk/>
            <pc:sldMk cId="2571143732" sldId="280"/>
            <ac:spMk id="3" creationId="{607A9314-A7F2-4335-9DD1-FA6E10EE7FB6}"/>
          </ac:spMkLst>
        </pc:spChg>
      </pc:sldChg>
      <pc:sldChg chg="modSp">
        <pc:chgData name="Benjamin Payne" userId="S::benpayne@umbc.edu::b61ff11c-ba68-49af-b001-f9f234a6aca3" providerId="AD" clId="Web-{B1C53269-F319-7F11-DFD9-4074D1C71F90}" dt="2018-09-17T22:40:32.849" v="0" actId="20577"/>
        <pc:sldMkLst>
          <pc:docMk/>
          <pc:sldMk cId="3927561121" sldId="289"/>
        </pc:sldMkLst>
        <pc:spChg chg="mod">
          <ac:chgData name="Benjamin Payne" userId="S::benpayne@umbc.edu::b61ff11c-ba68-49af-b001-f9f234a6aca3" providerId="AD" clId="Web-{B1C53269-F319-7F11-DFD9-4074D1C71F90}" dt="2018-09-17T22:40:32.849" v="0" actId="20577"/>
          <ac:spMkLst>
            <pc:docMk/>
            <pc:sldMk cId="3927561121" sldId="289"/>
            <ac:spMk id="3" creationId="{5096B307-7096-45B5-B900-FA1A037E5EA5}"/>
          </ac:spMkLst>
        </pc:spChg>
      </pc:sldChg>
      <pc:sldChg chg="modSp">
        <pc:chgData name="Benjamin Payne" userId="S::benpayne@umbc.edu::b61ff11c-ba68-49af-b001-f9f234a6aca3" providerId="AD" clId="Web-{B1C53269-F319-7F11-DFD9-4074D1C71F90}" dt="2018-09-18T01:59:03.179" v="451" actId="20577"/>
        <pc:sldMkLst>
          <pc:docMk/>
          <pc:sldMk cId="2920759838" sldId="290"/>
        </pc:sldMkLst>
        <pc:spChg chg="mod">
          <ac:chgData name="Benjamin Payne" userId="S::benpayne@umbc.edu::b61ff11c-ba68-49af-b001-f9f234a6aca3" providerId="AD" clId="Web-{B1C53269-F319-7F11-DFD9-4074D1C71F90}" dt="2018-09-18T01:48:31.506" v="104" actId="20577"/>
          <ac:spMkLst>
            <pc:docMk/>
            <pc:sldMk cId="2920759838" sldId="290"/>
            <ac:spMk id="2" creationId="{8C5A1C3B-2921-442A-AADC-16BC3A534B58}"/>
          </ac:spMkLst>
        </pc:spChg>
        <pc:spChg chg="mod">
          <ac:chgData name="Benjamin Payne" userId="S::benpayne@umbc.edu::b61ff11c-ba68-49af-b001-f9f234a6aca3" providerId="AD" clId="Web-{B1C53269-F319-7F11-DFD9-4074D1C71F90}" dt="2018-09-18T01:59:03.179" v="451" actId="20577"/>
          <ac:spMkLst>
            <pc:docMk/>
            <pc:sldMk cId="2920759838" sldId="290"/>
            <ac:spMk id="3" creationId="{D0AB16FD-D6AD-4A27-994B-B7661F85725A}"/>
          </ac:spMkLst>
        </pc:spChg>
      </pc:sldChg>
      <pc:sldChg chg="modSp">
        <pc:chgData name="Benjamin Payne" userId="S::benpayne@umbc.edu::b61ff11c-ba68-49af-b001-f9f234a6aca3" providerId="AD" clId="Web-{B1C53269-F319-7F11-DFD9-4074D1C71F90}" dt="2018-09-18T02:00:57.445" v="517" actId="20577"/>
        <pc:sldMkLst>
          <pc:docMk/>
          <pc:sldMk cId="553648534" sldId="299"/>
        </pc:sldMkLst>
        <pc:spChg chg="mod">
          <ac:chgData name="Benjamin Payne" userId="S::benpayne@umbc.edu::b61ff11c-ba68-49af-b001-f9f234a6aca3" providerId="AD" clId="Web-{B1C53269-F319-7F11-DFD9-4074D1C71F90}" dt="2018-09-18T02:00:57.445" v="517" actId="20577"/>
          <ac:spMkLst>
            <pc:docMk/>
            <pc:sldMk cId="553648534" sldId="299"/>
            <ac:spMk id="3" creationId="{2591A4E4-FA7B-42CC-8B1A-A58A117CDDB9}"/>
          </ac:spMkLst>
        </pc:spChg>
      </pc:sldChg>
      <pc:sldChg chg="modSp">
        <pc:chgData name="Benjamin Payne" userId="S::benpayne@umbc.edu::b61ff11c-ba68-49af-b001-f9f234a6aca3" providerId="AD" clId="Web-{B1C53269-F319-7F11-DFD9-4074D1C71F90}" dt="2018-09-18T01:16:26.301" v="71" actId="20577"/>
        <pc:sldMkLst>
          <pc:docMk/>
          <pc:sldMk cId="3045665410" sldId="305"/>
        </pc:sldMkLst>
        <pc:spChg chg="mod">
          <ac:chgData name="Benjamin Payne" userId="S::benpayne@umbc.edu::b61ff11c-ba68-49af-b001-f9f234a6aca3" providerId="AD" clId="Web-{B1C53269-F319-7F11-DFD9-4074D1C71F90}" dt="2018-09-18T01:16:26.301" v="71" actId="20577"/>
          <ac:spMkLst>
            <pc:docMk/>
            <pc:sldMk cId="3045665410" sldId="305"/>
            <ac:spMk id="3" creationId="{01B18FE9-F7A6-4EF1-BE93-57E0451BC000}"/>
          </ac:spMkLst>
        </pc:spChg>
      </pc:sldChg>
      <pc:sldChg chg="modSp new">
        <pc:chgData name="Benjamin Payne" userId="S::benpayne@umbc.edu::b61ff11c-ba68-49af-b001-f9f234a6aca3" providerId="AD" clId="Web-{B1C53269-F319-7F11-DFD9-4074D1C71F90}" dt="2018-09-17T23:30:42.265" v="50" actId="20577"/>
        <pc:sldMkLst>
          <pc:docMk/>
          <pc:sldMk cId="3945947414" sldId="306"/>
        </pc:sldMkLst>
        <pc:spChg chg="mod">
          <ac:chgData name="Benjamin Payne" userId="S::benpayne@umbc.edu::b61ff11c-ba68-49af-b001-f9f234a6aca3" providerId="AD" clId="Web-{B1C53269-F319-7F11-DFD9-4074D1C71F90}" dt="2018-09-17T23:30:42.265" v="50" actId="20577"/>
          <ac:spMkLst>
            <pc:docMk/>
            <pc:sldMk cId="3945947414" sldId="306"/>
            <ac:spMk id="2" creationId="{A376AD18-6161-470D-914C-DA0A95B9BAF3}"/>
          </ac:spMkLst>
        </pc:spChg>
        <pc:spChg chg="mod">
          <ac:chgData name="Benjamin Payne" userId="S::benpayne@umbc.edu::b61ff11c-ba68-49af-b001-f9f234a6aca3" providerId="AD" clId="Web-{B1C53269-F319-7F11-DFD9-4074D1C71F90}" dt="2018-09-17T23:30:05.421" v="29" actId="20577"/>
          <ac:spMkLst>
            <pc:docMk/>
            <pc:sldMk cId="3945947414" sldId="306"/>
            <ac:spMk id="3" creationId="{A7A4935C-221E-4C49-ACD4-C6B9DBC0731D}"/>
          </ac:spMkLst>
        </pc:spChg>
      </pc:sldChg>
      <pc:sldChg chg="modSp new">
        <pc:chgData name="Benjamin Payne" userId="S::benpayne@umbc.edu::b61ff11c-ba68-49af-b001-f9f234a6aca3" providerId="AD" clId="Web-{B1C53269-F319-7F11-DFD9-4074D1C71F90}" dt="2018-09-18T01:56:47.085" v="442" actId="20577"/>
        <pc:sldMkLst>
          <pc:docMk/>
          <pc:sldMk cId="2174886886" sldId="307"/>
        </pc:sldMkLst>
        <pc:spChg chg="mod">
          <ac:chgData name="Benjamin Payne" userId="S::benpayne@umbc.edu::b61ff11c-ba68-49af-b001-f9f234a6aca3" providerId="AD" clId="Web-{B1C53269-F319-7F11-DFD9-4074D1C71F90}" dt="2018-09-18T01:56:33.022" v="421" actId="20577"/>
          <ac:spMkLst>
            <pc:docMk/>
            <pc:sldMk cId="2174886886" sldId="307"/>
            <ac:spMk id="2" creationId="{9B945524-9D46-4555-98BE-D6A24E5E69A0}"/>
          </ac:spMkLst>
        </pc:spChg>
        <pc:spChg chg="mod">
          <ac:chgData name="Benjamin Payne" userId="S::benpayne@umbc.edu::b61ff11c-ba68-49af-b001-f9f234a6aca3" providerId="AD" clId="Web-{B1C53269-F319-7F11-DFD9-4074D1C71F90}" dt="2018-09-18T01:56:47.085" v="442" actId="20577"/>
          <ac:spMkLst>
            <pc:docMk/>
            <pc:sldMk cId="2174886886" sldId="307"/>
            <ac:spMk id="3" creationId="{8E0E097C-CC73-432B-A09A-5258936B2C44}"/>
          </ac:spMkLst>
        </pc:spChg>
      </pc:sldChg>
    </pc:docChg>
  </pc:docChgLst>
  <pc:docChgLst>
    <pc:chgData name="Benjamin Payne" userId="S::benpayne@umbc.edu::b61ff11c-ba68-49af-b001-f9f234a6aca3" providerId="AD" clId="Web-{68C3E9F0-78EE-3A08-8066-756BC744B3F9}"/>
    <pc:docChg chg="addSld modSld">
      <pc:chgData name="Benjamin Payne" userId="S::benpayne@umbc.edu::b61ff11c-ba68-49af-b001-f9f234a6aca3" providerId="AD" clId="Web-{68C3E9F0-78EE-3A08-8066-756BC744B3F9}" dt="2018-09-15T14:40:12.751" v="89" actId="1076"/>
      <pc:docMkLst>
        <pc:docMk/>
      </pc:docMkLst>
      <pc:sldChg chg="addSp modSp">
        <pc:chgData name="Benjamin Payne" userId="S::benpayne@umbc.edu::b61ff11c-ba68-49af-b001-f9f234a6aca3" providerId="AD" clId="Web-{68C3E9F0-78EE-3A08-8066-756BC744B3F9}" dt="2018-09-15T14:38:03.028" v="71" actId="20577"/>
        <pc:sldMkLst>
          <pc:docMk/>
          <pc:sldMk cId="109857222" sldId="256"/>
        </pc:sldMkLst>
        <pc:spChg chg="mod ord">
          <ac:chgData name="Benjamin Payne" userId="S::benpayne@umbc.edu::b61ff11c-ba68-49af-b001-f9f234a6aca3" providerId="AD" clId="Web-{68C3E9F0-78EE-3A08-8066-756BC744B3F9}" dt="2018-09-15T14:38:03.028" v="7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njamin Payne" userId="S::benpayne@umbc.edu::b61ff11c-ba68-49af-b001-f9f234a6aca3" providerId="AD" clId="Web-{68C3E9F0-78EE-3A08-8066-756BC744B3F9}" dt="2018-09-15T14:37:35.965" v="69" actId="20577"/>
          <ac:spMkLst>
            <pc:docMk/>
            <pc:sldMk cId="109857222" sldId="256"/>
            <ac:spMk id="3" creationId="{00000000-0000-0000-0000-000000000000}"/>
          </ac:spMkLst>
        </pc:spChg>
        <pc:picChg chg="add mod ord">
          <ac:chgData name="Benjamin Payne" userId="S::benpayne@umbc.edu::b61ff11c-ba68-49af-b001-f9f234a6aca3" providerId="AD" clId="Web-{68C3E9F0-78EE-3A08-8066-756BC744B3F9}" dt="2018-09-15T14:37:03.948" v="60" actId="1076"/>
          <ac:picMkLst>
            <pc:docMk/>
            <pc:sldMk cId="109857222" sldId="256"/>
            <ac:picMk id="4" creationId="{7C743B3E-50A8-4BC9-825A-F2A763604721}"/>
          </ac:picMkLst>
        </pc:picChg>
      </pc:sldChg>
      <pc:sldChg chg="modSp">
        <pc:chgData name="Benjamin Payne" userId="S::benpayne@umbc.edu::b61ff11c-ba68-49af-b001-f9f234a6aca3" providerId="AD" clId="Web-{68C3E9F0-78EE-3A08-8066-756BC744B3F9}" dt="2018-09-15T14:39:40.078" v="82" actId="20577"/>
        <pc:sldMkLst>
          <pc:docMk/>
          <pc:sldMk cId="3234732379" sldId="263"/>
        </pc:sldMkLst>
        <pc:spChg chg="mod">
          <ac:chgData name="Benjamin Payne" userId="S::benpayne@umbc.edu::b61ff11c-ba68-49af-b001-f9f234a6aca3" providerId="AD" clId="Web-{68C3E9F0-78EE-3A08-8066-756BC744B3F9}" dt="2018-09-15T14:39:40.078" v="82" actId="20577"/>
          <ac:spMkLst>
            <pc:docMk/>
            <pc:sldMk cId="3234732379" sldId="263"/>
            <ac:spMk id="2" creationId="{69A76311-B261-4771-8A1C-5C2A8693DBDA}"/>
          </ac:spMkLst>
        </pc:spChg>
        <pc:spChg chg="mod">
          <ac:chgData name="Benjamin Payne" userId="S::benpayne@umbc.edu::b61ff11c-ba68-49af-b001-f9f234a6aca3" providerId="AD" clId="Web-{68C3E9F0-78EE-3A08-8066-756BC744B3F9}" dt="2018-09-15T14:39:04.718" v="74" actId="20577"/>
          <ac:spMkLst>
            <pc:docMk/>
            <pc:sldMk cId="3234732379" sldId="263"/>
            <ac:spMk id="3" creationId="{20F4A87B-E6FB-4E33-81B5-5E6FD0DCF65E}"/>
          </ac:spMkLst>
        </pc:spChg>
      </pc:sldChg>
      <pc:sldChg chg="addSp modSp new">
        <pc:chgData name="Benjamin Payne" userId="S::benpayne@umbc.edu::b61ff11c-ba68-49af-b001-f9f234a6aca3" providerId="AD" clId="Web-{68C3E9F0-78EE-3A08-8066-756BC744B3F9}" dt="2018-09-15T14:40:12.751" v="89" actId="1076"/>
        <pc:sldMkLst>
          <pc:docMk/>
          <pc:sldMk cId="3050197419" sldId="267"/>
        </pc:sldMkLst>
        <pc:spChg chg="add">
          <ac:chgData name="Benjamin Payne" userId="S::benpayne@umbc.edu::b61ff11c-ba68-49af-b001-f9f234a6aca3" providerId="AD" clId="Web-{68C3E9F0-78EE-3A08-8066-756BC744B3F9}" dt="2018-09-15T14:39:52.172" v="85"/>
          <ac:spMkLst>
            <pc:docMk/>
            <pc:sldMk cId="3050197419" sldId="267"/>
            <ac:spMk id="2" creationId="{87613961-38E8-4E3B-A712-39100EC5713C}"/>
          </ac:spMkLst>
        </pc:spChg>
        <pc:spChg chg="add">
          <ac:chgData name="Benjamin Payne" userId="S::benpayne@umbc.edu::b61ff11c-ba68-49af-b001-f9f234a6aca3" providerId="AD" clId="Web-{68C3E9F0-78EE-3A08-8066-756BC744B3F9}" dt="2018-09-15T14:39:52.172" v="85"/>
          <ac:spMkLst>
            <pc:docMk/>
            <pc:sldMk cId="3050197419" sldId="267"/>
            <ac:spMk id="3" creationId="{83632E14-8AC9-4A1A-B39E-A0B71A71D3F5}"/>
          </ac:spMkLst>
        </pc:spChg>
        <pc:spChg chg="add">
          <ac:chgData name="Benjamin Payne" userId="S::benpayne@umbc.edu::b61ff11c-ba68-49af-b001-f9f234a6aca3" providerId="AD" clId="Web-{68C3E9F0-78EE-3A08-8066-756BC744B3F9}" dt="2018-09-15T14:39:52.172" v="85"/>
          <ac:spMkLst>
            <pc:docMk/>
            <pc:sldMk cId="3050197419" sldId="267"/>
            <ac:spMk id="4" creationId="{BD44D105-D8D7-434B-AF5E-424E451E6702}"/>
          </ac:spMkLst>
        </pc:spChg>
        <pc:spChg chg="add mod">
          <ac:chgData name="Benjamin Payne" userId="S::benpayne@umbc.edu::b61ff11c-ba68-49af-b001-f9f234a6aca3" providerId="AD" clId="Web-{68C3E9F0-78EE-3A08-8066-756BC744B3F9}" dt="2018-09-15T14:40:02.923" v="86" actId="1076"/>
          <ac:spMkLst>
            <pc:docMk/>
            <pc:sldMk cId="3050197419" sldId="267"/>
            <ac:spMk id="7" creationId="{22C53CDE-1224-49AC-B48F-7259CC3412A8}"/>
          </ac:spMkLst>
        </pc:spChg>
        <pc:picChg chg="add">
          <ac:chgData name="Benjamin Payne" userId="S::benpayne@umbc.edu::b61ff11c-ba68-49af-b001-f9f234a6aca3" providerId="AD" clId="Web-{68C3E9F0-78EE-3A08-8066-756BC744B3F9}" dt="2018-09-15T14:39:52.172" v="85"/>
          <ac:picMkLst>
            <pc:docMk/>
            <pc:sldMk cId="3050197419" sldId="267"/>
            <ac:picMk id="5" creationId="{55154A4C-D9F9-4156-A8EE-72763AF94BD2}"/>
          </ac:picMkLst>
        </pc:picChg>
        <pc:picChg chg="add">
          <ac:chgData name="Benjamin Payne" userId="S::benpayne@umbc.edu::b61ff11c-ba68-49af-b001-f9f234a6aca3" providerId="AD" clId="Web-{68C3E9F0-78EE-3A08-8066-756BC744B3F9}" dt="2018-09-15T14:39:52.172" v="85"/>
          <ac:picMkLst>
            <pc:docMk/>
            <pc:sldMk cId="3050197419" sldId="267"/>
            <ac:picMk id="6" creationId="{D046CB8B-84FB-4F84-B345-7AB7DD32E52F}"/>
          </ac:picMkLst>
        </pc:picChg>
        <pc:picChg chg="add mod">
          <ac:chgData name="Benjamin Payne" userId="S::benpayne@umbc.edu::b61ff11c-ba68-49af-b001-f9f234a6aca3" providerId="AD" clId="Web-{68C3E9F0-78EE-3A08-8066-756BC744B3F9}" dt="2018-09-15T14:40:12.751" v="89" actId="1076"/>
          <ac:picMkLst>
            <pc:docMk/>
            <pc:sldMk cId="3050197419" sldId="267"/>
            <ac:picMk id="8" creationId="{A166771E-C399-47E9-A24E-16ED8825E695}"/>
          </ac:picMkLst>
        </pc:picChg>
      </pc:sldChg>
    </pc:docChg>
  </pc:docChgLst>
  <pc:docChgLst>
    <pc:chgData name="Benjamin Payne" userId="S::benpayne@umbc.edu::b61ff11c-ba68-49af-b001-f9f234a6aca3" providerId="AD" clId="Web-{C77FF330-03F9-1499-2DB6-4760DAAC0372}"/>
    <pc:docChg chg="modSld">
      <pc:chgData name="Benjamin Payne" userId="S::benpayne@umbc.edu::b61ff11c-ba68-49af-b001-f9f234a6aca3" providerId="AD" clId="Web-{C77FF330-03F9-1499-2DB6-4760DAAC0372}" dt="2018-09-15T14:41:32.277" v="1"/>
      <pc:docMkLst>
        <pc:docMk/>
      </pc:docMkLst>
      <pc:sldChg chg="modNotes">
        <pc:chgData name="Benjamin Payne" userId="S::benpayne@umbc.edu::b61ff11c-ba68-49af-b001-f9f234a6aca3" providerId="AD" clId="Web-{C77FF330-03F9-1499-2DB6-4760DAAC0372}" dt="2018-09-15T14:41:32.277" v="1"/>
        <pc:sldMkLst>
          <pc:docMk/>
          <pc:sldMk cId="109857222" sldId="256"/>
        </pc:sldMkLst>
      </pc:sldChg>
    </pc:docChg>
  </pc:docChgLst>
  <pc:docChgLst>
    <pc:chgData name="Benjamin Payne" userId="S::benpayne@umbc.edu::b61ff11c-ba68-49af-b001-f9f234a6aca3" providerId="AD" clId="Web-{A50AB414-8F03-BF62-A076-EA35E4A4785A}"/>
    <pc:docChg chg="addSld modSld">
      <pc:chgData name="Benjamin Payne" userId="S::benpayne@umbc.edu::b61ff11c-ba68-49af-b001-f9f234a6aca3" providerId="AD" clId="Web-{A50AB414-8F03-BF62-A076-EA35E4A4785A}" dt="2018-09-19T21:08:19.235" v="131" actId="20577"/>
      <pc:docMkLst>
        <pc:docMk/>
      </pc:docMkLst>
      <pc:sldChg chg="modSp new">
        <pc:chgData name="Benjamin Payne" userId="S::benpayne@umbc.edu::b61ff11c-ba68-49af-b001-f9f234a6aca3" providerId="AD" clId="Web-{A50AB414-8F03-BF62-A076-EA35E4A4785A}" dt="2018-09-19T21:08:19.235" v="130" actId="20577"/>
        <pc:sldMkLst>
          <pc:docMk/>
          <pc:sldMk cId="2042538435" sldId="313"/>
        </pc:sldMkLst>
        <pc:spChg chg="mod">
          <ac:chgData name="Benjamin Payne" userId="S::benpayne@umbc.edu::b61ff11c-ba68-49af-b001-f9f234a6aca3" providerId="AD" clId="Web-{A50AB414-8F03-BF62-A076-EA35E4A4785A}" dt="2018-09-19T20:37:40.990" v="19" actId="20577"/>
          <ac:spMkLst>
            <pc:docMk/>
            <pc:sldMk cId="2042538435" sldId="313"/>
            <ac:spMk id="2" creationId="{3A1E419A-DA42-4D70-99E4-CDFCA42EAB4A}"/>
          </ac:spMkLst>
        </pc:spChg>
        <pc:spChg chg="mod">
          <ac:chgData name="Benjamin Payne" userId="S::benpayne@umbc.edu::b61ff11c-ba68-49af-b001-f9f234a6aca3" providerId="AD" clId="Web-{A50AB414-8F03-BF62-A076-EA35E4A4785A}" dt="2018-09-19T21:08:19.235" v="130" actId="20577"/>
          <ac:spMkLst>
            <pc:docMk/>
            <pc:sldMk cId="2042538435" sldId="313"/>
            <ac:spMk id="3" creationId="{39B8D02A-5B85-4435-B5FA-BE9D717F8C98}"/>
          </ac:spMkLst>
        </pc:spChg>
      </pc:sldChg>
    </pc:docChg>
  </pc:docChgLst>
  <pc:docChgLst>
    <pc:chgData name="Benjamin Payne" userId="S::benpayne@umbc.edu::b61ff11c-ba68-49af-b001-f9f234a6aca3" providerId="AD" clId="Web-{CF2B3BB2-C1E8-D8F5-0711-304D10573B6A}"/>
    <pc:docChg chg="addSld modSld">
      <pc:chgData name="Benjamin Payne" userId="S::benpayne@umbc.edu::b61ff11c-ba68-49af-b001-f9f234a6aca3" providerId="AD" clId="Web-{CF2B3BB2-C1E8-D8F5-0711-304D10573B6A}" dt="2018-09-13T02:21:09.906" v="22" actId="20577"/>
      <pc:docMkLst>
        <pc:docMk/>
      </pc:docMkLst>
      <pc:sldChg chg="modSp new">
        <pc:chgData name="Benjamin Payne" userId="S::benpayne@umbc.edu::b61ff11c-ba68-49af-b001-f9f234a6aca3" providerId="AD" clId="Web-{CF2B3BB2-C1E8-D8F5-0711-304D10573B6A}" dt="2018-09-13T02:21:08.656" v="20" actId="20577"/>
        <pc:sldMkLst>
          <pc:docMk/>
          <pc:sldMk cId="2714004612" sldId="265"/>
        </pc:sldMkLst>
        <pc:spChg chg="mod">
          <ac:chgData name="Benjamin Payne" userId="S::benpayne@umbc.edu::b61ff11c-ba68-49af-b001-f9f234a6aca3" providerId="AD" clId="Web-{CF2B3BB2-C1E8-D8F5-0711-304D10573B6A}" dt="2018-09-13T02:20:56.421" v="3" actId="20577"/>
          <ac:spMkLst>
            <pc:docMk/>
            <pc:sldMk cId="2714004612" sldId="265"/>
            <ac:spMk id="2" creationId="{EE3310B3-5A79-41FA-8F7B-1EA7DAF18238}"/>
          </ac:spMkLst>
        </pc:spChg>
        <pc:spChg chg="mod">
          <ac:chgData name="Benjamin Payne" userId="S::benpayne@umbc.edu::b61ff11c-ba68-49af-b001-f9f234a6aca3" providerId="AD" clId="Web-{CF2B3BB2-C1E8-D8F5-0711-304D10573B6A}" dt="2018-09-13T02:21:08.656" v="20" actId="20577"/>
          <ac:spMkLst>
            <pc:docMk/>
            <pc:sldMk cId="2714004612" sldId="265"/>
            <ac:spMk id="3" creationId="{3C5924D7-80A3-496F-884F-E345F5BAB59E}"/>
          </ac:spMkLst>
        </pc:spChg>
      </pc:sldChg>
    </pc:docChg>
  </pc:docChgLst>
  <pc:docChgLst>
    <pc:chgData name="Benjamin Payne" userId="S::benpayne@umbc.edu::b61ff11c-ba68-49af-b001-f9f234a6aca3" providerId="AD" clId="Web-{4E0CE329-B3FC-4E2E-A7EA-79456C110F04}"/>
    <pc:docChg chg="addSld modSld">
      <pc:chgData name="Benjamin Payne" userId="S::benpayne@umbc.edu::b61ff11c-ba68-49af-b001-f9f234a6aca3" providerId="AD" clId="Web-{4E0CE329-B3FC-4E2E-A7EA-79456C110F04}" dt="2018-08-30T00:33:07.612" v="8" actId="20577"/>
      <pc:docMkLst>
        <pc:docMk/>
      </pc:docMkLst>
      <pc:sldChg chg="modSp">
        <pc:chgData name="Benjamin Payne" userId="S::benpayne@umbc.edu::b61ff11c-ba68-49af-b001-f9f234a6aca3" providerId="AD" clId="Web-{4E0CE329-B3FC-4E2E-A7EA-79456C110F04}" dt="2018-08-30T00:33:00.893" v="2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4E0CE329-B3FC-4E2E-A7EA-79456C110F04}" dt="2018-08-30T00:33:00.893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Benjamin Payne" userId="S::benpayne@umbc.edu::b61ff11c-ba68-49af-b001-f9f234a6aca3" providerId="AD" clId="Web-{4E0CE329-B3FC-4E2E-A7EA-79456C110F04}" dt="2018-08-30T00:33:06.409" v="6" actId="20577"/>
        <pc:sldMkLst>
          <pc:docMk/>
          <pc:sldMk cId="1965540612" sldId="257"/>
        </pc:sldMkLst>
        <pc:spChg chg="mod">
          <ac:chgData name="Benjamin Payne" userId="S::benpayne@umbc.edu::b61ff11c-ba68-49af-b001-f9f234a6aca3" providerId="AD" clId="Web-{4E0CE329-B3FC-4E2E-A7EA-79456C110F04}" dt="2018-08-30T00:33:06.409" v="6" actId="20577"/>
          <ac:spMkLst>
            <pc:docMk/>
            <pc:sldMk cId="1965540612" sldId="257"/>
            <ac:spMk id="3" creationId="{AAF6A555-6E1F-4E27-BA5D-81B5F671075D}"/>
          </ac:spMkLst>
        </pc:spChg>
      </pc:sldChg>
    </pc:docChg>
  </pc:docChgLst>
  <pc:docChgLst>
    <pc:chgData name="Benjamin Payne" userId="S::benpayne@umbc.edu::b61ff11c-ba68-49af-b001-f9f234a6aca3" providerId="AD" clId="Web-{D4547BEA-651D-15EC-CCC2-EAA4482EDF8F}"/>
    <pc:docChg chg="addSld delSld modSld">
      <pc:chgData name="Benjamin Payne" userId="S::benpayne@umbc.edu::b61ff11c-ba68-49af-b001-f9f234a6aca3" providerId="AD" clId="Web-{D4547BEA-651D-15EC-CCC2-EAA4482EDF8F}" dt="2018-09-19T01:11:15.904" v="164" actId="20577"/>
      <pc:docMkLst>
        <pc:docMk/>
      </pc:docMkLst>
      <pc:sldChg chg="modSp">
        <pc:chgData name="Benjamin Payne" userId="S::benpayne@umbc.edu::b61ff11c-ba68-49af-b001-f9f234a6aca3" providerId="AD" clId="Web-{D4547BEA-651D-15EC-CCC2-EAA4482EDF8F}" dt="2018-09-19T01:07:33.104" v="112" actId="20577"/>
        <pc:sldMkLst>
          <pc:docMk/>
          <pc:sldMk cId="3516900851" sldId="283"/>
        </pc:sldMkLst>
        <pc:spChg chg="mod">
          <ac:chgData name="Benjamin Payne" userId="S::benpayne@umbc.edu::b61ff11c-ba68-49af-b001-f9f234a6aca3" providerId="AD" clId="Web-{D4547BEA-651D-15EC-CCC2-EAA4482EDF8F}" dt="2018-09-19T01:07:33.104" v="112" actId="20577"/>
          <ac:spMkLst>
            <pc:docMk/>
            <pc:sldMk cId="3516900851" sldId="283"/>
            <ac:spMk id="2" creationId="{019393D4-0FDF-4CE4-ADD9-52248E02C90D}"/>
          </ac:spMkLst>
        </pc:spChg>
      </pc:sldChg>
      <pc:sldChg chg="addSp modSp">
        <pc:chgData name="Benjamin Payne" userId="S::benpayne@umbc.edu::b61ff11c-ba68-49af-b001-f9f234a6aca3" providerId="AD" clId="Web-{D4547BEA-651D-15EC-CCC2-EAA4482EDF8F}" dt="2018-09-19T01:06:55.073" v="101" actId="14100"/>
        <pc:sldMkLst>
          <pc:docMk/>
          <pc:sldMk cId="1614154869" sldId="288"/>
        </pc:sldMkLst>
        <pc:spChg chg="add mod">
          <ac:chgData name="Benjamin Payne" userId="S::benpayne@umbc.edu::b61ff11c-ba68-49af-b001-f9f234a6aca3" providerId="AD" clId="Web-{D4547BEA-651D-15EC-CCC2-EAA4482EDF8F}" dt="2018-09-19T01:06:55.073" v="101" actId="14100"/>
          <ac:spMkLst>
            <pc:docMk/>
            <pc:sldMk cId="1614154869" sldId="288"/>
            <ac:spMk id="5" creationId="{0B541E86-7B03-4433-9409-2421B5600590}"/>
          </ac:spMkLst>
        </pc:spChg>
      </pc:sldChg>
      <pc:sldChg chg="modSp">
        <pc:chgData name="Benjamin Payne" userId="S::benpayne@umbc.edu::b61ff11c-ba68-49af-b001-f9f234a6aca3" providerId="AD" clId="Web-{D4547BEA-651D-15EC-CCC2-EAA4482EDF8F}" dt="2018-09-19T01:08:12.652" v="124" actId="20577"/>
        <pc:sldMkLst>
          <pc:docMk/>
          <pc:sldMk cId="3927561121" sldId="289"/>
        </pc:sldMkLst>
        <pc:spChg chg="mod">
          <ac:chgData name="Benjamin Payne" userId="S::benpayne@umbc.edu::b61ff11c-ba68-49af-b001-f9f234a6aca3" providerId="AD" clId="Web-{D4547BEA-651D-15EC-CCC2-EAA4482EDF8F}" dt="2018-09-19T01:08:12.652" v="124" actId="20577"/>
          <ac:spMkLst>
            <pc:docMk/>
            <pc:sldMk cId="3927561121" sldId="289"/>
            <ac:spMk id="2" creationId="{56103765-0680-470C-9D37-591007FA2CFB}"/>
          </ac:spMkLst>
        </pc:spChg>
      </pc:sldChg>
      <pc:sldChg chg="modSp">
        <pc:chgData name="Benjamin Payne" userId="S::benpayne@umbc.edu::b61ff11c-ba68-49af-b001-f9f234a6aca3" providerId="AD" clId="Web-{D4547BEA-651D-15EC-CCC2-EAA4482EDF8F}" dt="2018-09-19T01:11:15.904" v="163" actId="20577"/>
        <pc:sldMkLst>
          <pc:docMk/>
          <pc:sldMk cId="3945947414" sldId="306"/>
        </pc:sldMkLst>
        <pc:spChg chg="mod">
          <ac:chgData name="Benjamin Payne" userId="S::benpayne@umbc.edu::b61ff11c-ba68-49af-b001-f9f234a6aca3" providerId="AD" clId="Web-{D4547BEA-651D-15EC-CCC2-EAA4482EDF8F}" dt="2018-09-19T01:11:15.904" v="163" actId="20577"/>
          <ac:spMkLst>
            <pc:docMk/>
            <pc:sldMk cId="3945947414" sldId="306"/>
            <ac:spMk id="3" creationId="{A7A4935C-221E-4C49-ACD4-C6B9DBC0731D}"/>
          </ac:spMkLst>
        </pc:spChg>
      </pc:sldChg>
      <pc:sldChg chg="modSp">
        <pc:chgData name="Benjamin Payne" userId="S::benpayne@umbc.edu::b61ff11c-ba68-49af-b001-f9f234a6aca3" providerId="AD" clId="Web-{D4547BEA-651D-15EC-CCC2-EAA4482EDF8F}" dt="2018-09-19T01:05:34.588" v="69" actId="20577"/>
        <pc:sldMkLst>
          <pc:docMk/>
          <pc:sldMk cId="1011833100" sldId="310"/>
        </pc:sldMkLst>
        <pc:spChg chg="mod">
          <ac:chgData name="Benjamin Payne" userId="S::benpayne@umbc.edu::b61ff11c-ba68-49af-b001-f9f234a6aca3" providerId="AD" clId="Web-{D4547BEA-651D-15EC-CCC2-EAA4482EDF8F}" dt="2018-09-19T01:05:34.588" v="69" actId="20577"/>
          <ac:spMkLst>
            <pc:docMk/>
            <pc:sldMk cId="1011833100" sldId="310"/>
            <ac:spMk id="3" creationId="{E380BE7E-0AA7-4386-AC8F-CC65D3DA1C83}"/>
          </ac:spMkLst>
        </pc:spChg>
      </pc:sldChg>
      <pc:sldChg chg="new del">
        <pc:chgData name="Benjamin Payne" userId="S::benpayne@umbc.edu::b61ff11c-ba68-49af-b001-f9f234a6aca3" providerId="AD" clId="Web-{D4547BEA-651D-15EC-CCC2-EAA4482EDF8F}" dt="2018-09-19T01:08:38.558" v="128"/>
        <pc:sldMkLst>
          <pc:docMk/>
          <pc:sldMk cId="4194105191" sldId="312"/>
        </pc:sldMkLst>
      </pc:sldChg>
    </pc:docChg>
  </pc:docChgLst>
  <pc:docChgLst>
    <pc:chgData name="Benjamin Payne" userId="S::benpayne@umbc.edu::b61ff11c-ba68-49af-b001-f9f234a6aca3" providerId="AD" clId="Web-{F0E99123-D29A-7458-FACE-1EEF4A228E54}"/>
    <pc:docChg chg="modSld">
      <pc:chgData name="Benjamin Payne" userId="S::benpayne@umbc.edu::b61ff11c-ba68-49af-b001-f9f234a6aca3" providerId="AD" clId="Web-{F0E99123-D29A-7458-FACE-1EEF4A228E54}" dt="2018-09-20T22:35:22.369" v="53" actId="20577"/>
      <pc:docMkLst>
        <pc:docMk/>
      </pc:docMkLst>
      <pc:sldChg chg="modSp">
        <pc:chgData name="Benjamin Payne" userId="S::benpayne@umbc.edu::b61ff11c-ba68-49af-b001-f9f234a6aca3" providerId="AD" clId="Web-{F0E99123-D29A-7458-FACE-1EEF4A228E54}" dt="2018-09-20T22:35:22.369" v="52" actId="20577"/>
        <pc:sldMkLst>
          <pc:docMk/>
          <pc:sldMk cId="3213558831" sldId="268"/>
        </pc:sldMkLst>
        <pc:spChg chg="mod">
          <ac:chgData name="Benjamin Payne" userId="S::benpayne@umbc.edu::b61ff11c-ba68-49af-b001-f9f234a6aca3" providerId="AD" clId="Web-{F0E99123-D29A-7458-FACE-1EEF4A228E54}" dt="2018-09-20T22:35:22.369" v="52" actId="20577"/>
          <ac:spMkLst>
            <pc:docMk/>
            <pc:sldMk cId="3213558831" sldId="268"/>
            <ac:spMk id="3" creationId="{0D735450-1BC3-4271-AF9A-37088E07F354}"/>
          </ac:spMkLst>
        </pc:spChg>
      </pc:sldChg>
    </pc:docChg>
  </pc:docChgLst>
  <pc:docChgLst>
    <pc:chgData name="Benjamin Payne" userId="S::benpayne@umbc.edu::b61ff11c-ba68-49af-b001-f9f234a6aca3" providerId="AD" clId="Web-{6A75D747-C997-4786-996A-DCBC78822C57}"/>
    <pc:docChg chg="addSld modSld">
      <pc:chgData name="Benjamin Payne" userId="S::benpayne@umbc.edu::b61ff11c-ba68-49af-b001-f9f234a6aca3" providerId="AD" clId="Web-{6A75D747-C997-4786-996A-DCBC78822C57}" dt="2018-09-13T02:40:56.501" v="1"/>
      <pc:docMkLst>
        <pc:docMk/>
      </pc:docMkLst>
      <pc:sldChg chg="addSp new">
        <pc:chgData name="Benjamin Payne" userId="S::benpayne@umbc.edu::b61ff11c-ba68-49af-b001-f9f234a6aca3" providerId="AD" clId="Web-{6A75D747-C997-4786-996A-DCBC78822C57}" dt="2018-09-13T02:40:56.501" v="1"/>
        <pc:sldMkLst>
          <pc:docMk/>
          <pc:sldMk cId="3265543988" sldId="266"/>
        </pc:sldMkLst>
        <pc:spChg chg="add">
          <ac:chgData name="Benjamin Payne" userId="S::benpayne@umbc.edu::b61ff11c-ba68-49af-b001-f9f234a6aca3" providerId="AD" clId="Web-{6A75D747-C997-4786-996A-DCBC78822C57}" dt="2018-09-13T02:40:56.501" v="1"/>
          <ac:spMkLst>
            <pc:docMk/>
            <pc:sldMk cId="3265543988" sldId="266"/>
            <ac:spMk id="2" creationId="{D4C6A2DF-BF4B-4831-9F04-A0805419CC28}"/>
          </ac:spMkLst>
        </pc:spChg>
        <pc:spChg chg="add">
          <ac:chgData name="Benjamin Payne" userId="S::benpayne@umbc.edu::b61ff11c-ba68-49af-b001-f9f234a6aca3" providerId="AD" clId="Web-{6A75D747-C997-4786-996A-DCBC78822C57}" dt="2018-09-13T02:40:56.501" v="1"/>
          <ac:spMkLst>
            <pc:docMk/>
            <pc:sldMk cId="3265543988" sldId="266"/>
            <ac:spMk id="3" creationId="{856CE4E0-0177-4320-8D48-950E408BDFF6}"/>
          </ac:spMkLst>
        </pc:spChg>
      </pc:sldChg>
    </pc:docChg>
  </pc:docChgLst>
  <pc:docChgLst>
    <pc:chgData name="Benjamin Payne" userId="S::benpayne@umbc.edu::b61ff11c-ba68-49af-b001-f9f234a6aca3" providerId="AD" clId="Web-{0E4B31AE-3D96-D2B1-7DE0-321ED5A4C69F}"/>
    <pc:docChg chg="addSld modSld">
      <pc:chgData name="Benjamin Payne" userId="S::benpayne@umbc.edu::b61ff11c-ba68-49af-b001-f9f234a6aca3" providerId="AD" clId="Web-{0E4B31AE-3D96-D2B1-7DE0-321ED5A4C69F}" dt="2018-09-12T02:17:20.028" v="344" actId="20577"/>
      <pc:docMkLst>
        <pc:docMk/>
      </pc:docMkLst>
      <pc:sldChg chg="modSp new">
        <pc:chgData name="Benjamin Payne" userId="S::benpayne@umbc.edu::b61ff11c-ba68-49af-b001-f9f234a6aca3" providerId="AD" clId="Web-{0E4B31AE-3D96-D2B1-7DE0-321ED5A4C69F}" dt="2018-09-12T01:30:23.288" v="155" actId="20577"/>
        <pc:sldMkLst>
          <pc:docMk/>
          <pc:sldMk cId="534580657" sldId="262"/>
        </pc:sldMkLst>
        <pc:spChg chg="mod">
          <ac:chgData name="Benjamin Payne" userId="S::benpayne@umbc.edu::b61ff11c-ba68-49af-b001-f9f234a6aca3" providerId="AD" clId="Web-{0E4B31AE-3D96-D2B1-7DE0-321ED5A4C69F}" dt="2018-09-12T01:28:19.469" v="13" actId="20577"/>
          <ac:spMkLst>
            <pc:docMk/>
            <pc:sldMk cId="534580657" sldId="262"/>
            <ac:spMk id="2" creationId="{5899C5D8-BD88-468D-9D36-8C61356B7DBA}"/>
          </ac:spMkLst>
        </pc:spChg>
        <pc:spChg chg="mod">
          <ac:chgData name="Benjamin Payne" userId="S::benpayne@umbc.edu::b61ff11c-ba68-49af-b001-f9f234a6aca3" providerId="AD" clId="Web-{0E4B31AE-3D96-D2B1-7DE0-321ED5A4C69F}" dt="2018-09-12T01:30:23.288" v="155" actId="20577"/>
          <ac:spMkLst>
            <pc:docMk/>
            <pc:sldMk cId="534580657" sldId="262"/>
            <ac:spMk id="3" creationId="{5198D618-2599-4611-B169-E849E1A16552}"/>
          </ac:spMkLst>
        </pc:spChg>
      </pc:sldChg>
      <pc:sldChg chg="modSp new">
        <pc:chgData name="Benjamin Payne" userId="S::benpayne@umbc.edu::b61ff11c-ba68-49af-b001-f9f234a6aca3" providerId="AD" clId="Web-{0E4B31AE-3D96-D2B1-7DE0-321ED5A4C69F}" dt="2018-09-12T01:28:28.594" v="19" actId="20577"/>
        <pc:sldMkLst>
          <pc:docMk/>
          <pc:sldMk cId="3234732379" sldId="263"/>
        </pc:sldMkLst>
        <pc:spChg chg="mod">
          <ac:chgData name="Benjamin Payne" userId="S::benpayne@umbc.edu::b61ff11c-ba68-49af-b001-f9f234a6aca3" providerId="AD" clId="Web-{0E4B31AE-3D96-D2B1-7DE0-321ED5A4C69F}" dt="2018-09-12T01:28:28.594" v="19" actId="20577"/>
          <ac:spMkLst>
            <pc:docMk/>
            <pc:sldMk cId="3234732379" sldId="263"/>
            <ac:spMk id="2" creationId="{69A76311-B261-4771-8A1C-5C2A8693DBDA}"/>
          </ac:spMkLst>
        </pc:spChg>
      </pc:sldChg>
      <pc:sldChg chg="modSp new">
        <pc:chgData name="Benjamin Payne" userId="S::benpayne@umbc.edu::b61ff11c-ba68-49af-b001-f9f234a6aca3" providerId="AD" clId="Web-{0E4B31AE-3D96-D2B1-7DE0-321ED5A4C69F}" dt="2018-09-12T02:17:10.823" v="342" actId="20577"/>
        <pc:sldMkLst>
          <pc:docMk/>
          <pc:sldMk cId="191202119" sldId="264"/>
        </pc:sldMkLst>
        <pc:spChg chg="mod">
          <ac:chgData name="Benjamin Payne" userId="S::benpayne@umbc.edu::b61ff11c-ba68-49af-b001-f9f234a6aca3" providerId="AD" clId="Web-{0E4B31AE-3D96-D2B1-7DE0-321ED5A4C69F}" dt="2018-09-12T01:39:30.852" v="171" actId="20577"/>
          <ac:spMkLst>
            <pc:docMk/>
            <pc:sldMk cId="191202119" sldId="264"/>
            <ac:spMk id="2" creationId="{EA033FF6-6ACF-4756-874C-C4A7D30C3A8E}"/>
          </ac:spMkLst>
        </pc:spChg>
        <pc:spChg chg="mod">
          <ac:chgData name="Benjamin Payne" userId="S::benpayne@umbc.edu::b61ff11c-ba68-49af-b001-f9f234a6aca3" providerId="AD" clId="Web-{0E4B31AE-3D96-D2B1-7DE0-321ED5A4C69F}" dt="2018-09-12T02:17:10.823" v="342" actId="20577"/>
          <ac:spMkLst>
            <pc:docMk/>
            <pc:sldMk cId="191202119" sldId="264"/>
            <ac:spMk id="3" creationId="{75C5DFEC-441A-4637-97B9-1E21FE3E5A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87B1E-25DD-469B-9699-D25F8E0C03EB}" type="datetimeFigureOut">
              <a:rPr lang="en-US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FF12-0181-414C-8739-D687913E7F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3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nbviewer.ipython.org/github/justmarkham/DAT4/blob/master/notebooks/08_linear_regression.ipynb" TargetMode="External"/><Relationship Id="rId3" Type="http://schemas.openxmlformats.org/officeDocument/2006/relationships/hyperlink" Target="https://machinelearningmastery.com/solve-linear-regression-using-linear-algebra/" TargetMode="External"/><Relationship Id="rId7" Type="http://schemas.openxmlformats.org/officeDocument/2006/relationships/hyperlink" Target="http://kastnerkyle.github.io/posts/linear-regress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s229.stanford.edu/notes/cs229-notes1.pdf" TargetMode="External"/><Relationship Id="rId5" Type="http://schemas.openxmlformats.org/officeDocument/2006/relationships/hyperlink" Target="https://www.listendata.com/2018/03/regression-analysis.html" TargetMode="External"/><Relationship Id="rId4" Type="http://schemas.openxmlformats.org/officeDocument/2006/relationships/hyperlink" Target="https://eli.thegreenplace.net/2016/linear-regression/" TargetMode="External"/><Relationship Id="rId9" Type="http://schemas.openxmlformats.org/officeDocument/2006/relationships/hyperlink" Target="https://safwanahmad.github.io/2018/01/21/Linear-Regression-A-Tale-of-a-Transform.html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stable/regression.html#example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19579/what-is-wrong-with-extrapolation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19579/what-is-wrong-with-extrapolat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6/the-two-cultures-statistics-vs-machine-learning%E2%80%8B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9925991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5750/look-and-you-shall-find-a-correlation/5754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erardnico.com/data_mining/simple_logistic_regression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ing-a-logistic-regression-in-python-step-by-step-becd4d56c9c8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da.city/Machine-Learning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hibberu.com/2016/04/26/ma-490-deep-learning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8250710/how-to-split-data-into-3-sets-train-validation-and-test/38251213#38251213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stable/regression.html#example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stable/regression.html#example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https://www.listendata.com/2018/03/regression-analysis.html</a:t>
            </a:r>
          </a:p>
          <a:p>
            <a:r>
              <a:rPr lang="en-US">
                <a:hlinkClick r:id="rId3"/>
              </a:rPr>
              <a:t>https://machinelearningmastery.com/solve-linear-regression-using-linear-algebra/</a:t>
            </a:r>
            <a:endParaRPr lang="en-US">
              <a:cs typeface="Calibri"/>
            </a:endParaRPr>
          </a:p>
          <a:p>
            <a:r>
              <a:rPr lang="en-US"/>
              <a:t>http://alexhwoods.com/guide-to-linear-regression/</a:t>
            </a:r>
            <a:endParaRPr lang="en-US">
              <a:cs typeface="Calibri"/>
            </a:endParaRPr>
          </a:p>
          <a:p>
            <a:r>
              <a:rPr lang="en-US">
                <a:hlinkClick r:id="rId4"/>
              </a:rPr>
              <a:t>https://eli.thegreenplace.net/2016/linear-regression/</a:t>
            </a:r>
          </a:p>
          <a:p>
            <a:r>
              <a:rPr lang="en-US">
                <a:hlinkClick r:id="rId5"/>
              </a:rPr>
              <a:t>https://www.listendata.com/2018/03/regression-analysis.html</a:t>
            </a:r>
            <a:endParaRPr lang="en-US">
              <a:cs typeface="Calibri"/>
              <a:hlinkClick r:id="rId5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Definitive instance of this lecture: Andrew Ng; </a:t>
            </a:r>
            <a:r>
              <a:rPr lang="en-US">
                <a:hlinkClick r:id="rId6"/>
              </a:rPr>
              <a:t>http://cs229.stanford.edu/notes/cs229-notes1.pdf</a:t>
            </a:r>
            <a:endParaRPr lang="en-US"/>
          </a:p>
          <a:p>
            <a:endParaRPr lang="en-US"/>
          </a:p>
          <a:p>
            <a:r>
              <a:rPr lang="en-US"/>
              <a:t>And a great walkthrough: </a:t>
            </a:r>
            <a:r>
              <a:rPr lang="en-US">
                <a:hlinkClick r:id="rId7"/>
              </a:rPr>
              <a:t>http://kastnerkyle.github.io/posts/linear-regression/</a:t>
            </a:r>
            <a:endParaRPr lang="en-US"/>
          </a:p>
          <a:p>
            <a:r>
              <a:rPr lang="en-US">
                <a:hlinkClick r:id="rId8"/>
              </a:rPr>
              <a:t>https://nbviewer.ipython.org/github/justmarkham/DAT4/blob/master/notebooks/08_linear_regression.ipynb</a:t>
            </a:r>
            <a:endParaRPr lang="en-US"/>
          </a:p>
          <a:p>
            <a:r>
              <a:rPr lang="en-US">
                <a:hlinkClick r:id="rId9"/>
              </a:rPr>
              <a:t>https://safwanahmad.github.io/2018/01/21/Linear-Regression-A-Tale-of-a-Transform.html</a:t>
            </a:r>
            <a:endParaRPr lang="en-US"/>
          </a:p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https://www.statsmodels.org/stable/regression.html#examples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https://en.wikipedia.org/wiki/Ordinary_least_squares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https://www.quora.com/What-is-the-difference-between-linear-extrapolation-and-linear-regression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https://busytoddler.com/2018/01/diy-ball-ramp/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0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https://stats.stackexchange.com/questions/219579/what-is-wrong-with-extrapolation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79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https://stats.stackexchange.com/questions/219579/what-is-wrong-with-extrapolation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Source: 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https://stats.stackexchange.com/questions/6/the-two-cultures-statistics-vs-machine-learning%E2%80%8B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/>
              <a:t>https://projecteuclid.org/euclid.ss/1009213726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Source: </a:t>
            </a:r>
            <a:r>
              <a:rPr lang="en-US">
                <a:hlinkClick r:id="rId3"/>
              </a:rPr>
              <a:t>https://news.ycombinator.com/item?id=9925991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http://connor-johnson.com/2014/02/18/linear-regression-with-python/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5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https://stats.stackexchange.com/questions/5750/look-and-you-shall-find-a-correlation/5754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https://xkcd.com/882/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https://stackoverflow.com/questions/12146914/what-is-the-difference-between-linear-regression-and-logistic-regression%E2%80%8B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https://gerardnico.com/data_mining/simple_logistic_regression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3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6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https://towardsdatascience.com/building-a-logistic-regression-in-python-step-by-step-becd4d56c9c8</a:t>
            </a:r>
          </a:p>
          <a:p>
            <a:r>
              <a:rPr lang="en-US"/>
              <a:t>https://datascienceplus.com/building-a-logistic-regression-in-python-step-by-step/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7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See also </a:t>
            </a:r>
            <a:r>
              <a:rPr lang="en-US" dirty="0">
                <a:hlinkClick r:id="rId3"/>
              </a:rPr>
              <a:t>https://ruda.city/Machine-Learning</a:t>
            </a:r>
            <a:r>
              <a:rPr lang="en-US">
                <a:cs typeface="Calibri"/>
              </a:rPr>
              <a:t> and </a:t>
            </a:r>
            <a:r>
              <a:rPr lang="en-US" dirty="0">
                <a:hlinkClick r:id="rId4"/>
              </a:rPr>
              <a:t>https://shibberu.com/2016/04/26/ma-490-deep-learning/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7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https://www.wikihow.com/Recognize-Delusional-Disorders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0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https://stackoverflow.com/questions/38250710/how-to-split-data-into-3-sets-train-validation-and-test/38251213#38251213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https://stats.stackexchange.com/questions/120337/how-to-do-exploratory-data-analysis-to-choose-appropriate-machine-learning-algor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https://news.ycombinator.com/item?id=10944831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1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http://labs.geog.uvic.ca/geog226/frLab9.html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50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https://www.statsmodels.org/stable/regression.html#examples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https://en.wikipedia.org/wiki/Ordinary_least_squares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94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https://www.statsmodels.org/stable/regression.html#examples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FF12-0181-414C-8739-D687913E7F2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egory:Regression_analysi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loratory_data_analysi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e_fitt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ming_regress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idual_(numerical_analysis)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utocorrelation" TargetMode="External"/><Relationship Id="rId5" Type="http://schemas.openxmlformats.org/officeDocument/2006/relationships/hyperlink" Target="https://en.wikipedia.org/wiki/Heteroscedasticity" TargetMode="External"/><Relationship Id="rId4" Type="http://schemas.openxmlformats.org/officeDocument/2006/relationships/hyperlink" Target="https://en.wikipedia.org/wiki/Independent_and_identically_distributed_random_variabl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idual_(numerical_analysis)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utocorrelation" TargetMode="External"/><Relationship Id="rId5" Type="http://schemas.openxmlformats.org/officeDocument/2006/relationships/hyperlink" Target="https://en.wikipedia.org/wiki/Heteroscedasticity" TargetMode="External"/><Relationship Id="rId4" Type="http://schemas.openxmlformats.org/officeDocument/2006/relationships/hyperlink" Target="https://en.wikipedia.org/wiki/Independent_and_identically_distributed_random_variabl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idual_(numerical_analysis)" TargetMode="External"/><Relationship Id="rId7" Type="http://schemas.openxmlformats.org/officeDocument/2006/relationships/hyperlink" Target="https://en.wikipedia.org/wiki/Autocorrel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eneralized_least_squares" TargetMode="External"/><Relationship Id="rId5" Type="http://schemas.openxmlformats.org/officeDocument/2006/relationships/hyperlink" Target="https://en.wikipedia.org/wiki/Heteroscedasticity" TargetMode="External"/><Relationship Id="rId4" Type="http://schemas.openxmlformats.org/officeDocument/2006/relationships/hyperlink" Target="https://en.wikipedia.org/wiki/Independent_and_identically_distributed_random_variabl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varianc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week4_regression/pandas_load_csv_measure_correlation.ipyn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generated/numpy.polyfit.html" TargetMode="External"/><Relationship Id="rId2" Type="http://schemas.openxmlformats.org/officeDocument/2006/relationships/hyperlink" Target="https://github.com/numpy/numpy/blob/master/numpy/polynomial/polynomial.p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HistData/Guerry.csv" TargetMode="External"/><Relationship Id="rId2" Type="http://schemas.openxmlformats.org/officeDocument/2006/relationships/hyperlink" Target="http://localhost:8888/notebooks/week4_regression/multiple%20linear%20regression%20with%20Guerry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incentarelbundock.github.io/Rdatasets/doc/HistData/Guerry.html" TargetMode="External"/><Relationship Id="rId4" Type="http://schemas.openxmlformats.org/officeDocument/2006/relationships/hyperlink" Target="http://euclid.psych.yorku.ca/SCS/Gallery/guerry/guerrydat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ll_hypothesis&#8203;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urse_of_dimensionality#Machine_lear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tree/homework_week3/write%20list%20of%20list" TargetMode="External"/><Relationship Id="rId2" Type="http://schemas.openxmlformats.org/officeDocument/2006/relationships/hyperlink" Target="http://localhost:8888/tree/homework_week3/date_dif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888/tree/homework_week3/energy_histogram" TargetMode="External"/><Relationship Id="rId5" Type="http://schemas.openxmlformats.org/officeDocument/2006/relationships/hyperlink" Target="http://localhost:8888/tree/homework_week3/dice_roll" TargetMode="External"/><Relationship Id="rId4" Type="http://schemas.openxmlformats.org/officeDocument/2006/relationships/hyperlink" Target="http://localhost:8888/tree/homework_week3/sum%204%20of%205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hyperlink" Target="https://en.wikipedia.org/wiki/Andrew_Ng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ilm.avclub.com/it-s-cage-versus-travolta-in-the-sublime-overacting-oly-1798259566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week4_regression/multiple%20linear%20regression%20with%20Guerry.ipynb" TargetMode="External"/><Relationship Id="rId2" Type="http://schemas.openxmlformats.org/officeDocument/2006/relationships/hyperlink" Target="http://localhost:8888/notebooks/week4_regression/pandas_load_csv_measure_correlation.ipynb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week4_regression/logistic_regression_2D_fake_data.ipynb" TargetMode="External"/><Relationship Id="rId2" Type="http://schemas.openxmlformats.org/officeDocument/2006/relationships/hyperlink" Target="http://localhost:8888/notebooks/week4_regression/logistic_regression_1D_sklear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-notebook.readthedocs.io/en/stable/notebook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13563656" TargetMode="External"/><Relationship Id="rId2" Type="http://schemas.openxmlformats.org/officeDocument/2006/relationships/hyperlink" Target="https://ai.googleblog.com/2017/02/using-machine-learning-to-predict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principal-component-analysis-pca-vs-ordinary-least-squares-ols-a-visual-explanation/" TargetMode="External"/><Relationship Id="rId2" Type="http://schemas.openxmlformats.org/officeDocument/2006/relationships/hyperlink" Target="https://shankarmsy.github.io/posts/pca-vs-lr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google.com/search?q=validate+x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validate+x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albon.com/python/data_wrangling/pandas_join_merge_dataframe/" TargetMode="External"/><Relationship Id="rId2" Type="http://schemas.openxmlformats.org/officeDocument/2006/relationships/hyperlink" Target="https://pandas.pydata.org/pandas-docs/stable/merging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dropbox.com/tech/2018/09/machine-intelligence-at-dropbox-an-update-from-our-dbxi-team/amp/" TargetMode="External"/><Relationship Id="rId2" Type="http://schemas.openxmlformats.org/officeDocument/2006/relationships/hyperlink" Target="https://www-bcf.usc.edu/~gareth/ISL/ISLR%20Seventh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iceonomics.com/the-discovery-of-statistical-regress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ing-a-logistic-regression-in-python-step-by-step-becd4d56c9c8" TargetMode="External"/><Relationship Id="rId2" Type="http://schemas.openxmlformats.org/officeDocument/2006/relationships/hyperlink" Target="http://blog.yhat.com/posts/logistic-regression-python-rode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ta-mania.com/blog/logistic-regression-example-in-python/" TargetMode="External"/><Relationship Id="rId4" Type="http://schemas.openxmlformats.org/officeDocument/2006/relationships/hyperlink" Target="https://nbviewer.jupyter.org/gist/justmarkham/6d5c061ca5aee67c4316471f8c2ae97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en/SSGNPV_1.1.2/eventstore/dsx/markd-jupyte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C743B3E-50A8-4BC9-825A-F2A76360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86" y="-288264"/>
            <a:ext cx="9802482" cy="7333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8800" b="1">
                <a:cs typeface="Calibri Light"/>
              </a:rPr>
              <a:t>Week 4:</a:t>
            </a:r>
            <a:br>
              <a:rPr lang="en-US" sz="8800" b="1">
                <a:cs typeface="Calibri Light"/>
              </a:rPr>
            </a:br>
            <a:r>
              <a:rPr lang="en-US" sz="8800" b="1">
                <a:cs typeface="Calibri Light"/>
              </a:rPr>
              <a:t>Regression</a:t>
            </a:r>
            <a:endParaRPr lang="en-US" sz="8800" b="1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600">
              <a:cs typeface="Calibri"/>
            </a:endParaRPr>
          </a:p>
          <a:p>
            <a:r>
              <a:rPr lang="en-US" sz="3600">
                <a:cs typeface="Calibri"/>
              </a:rPr>
              <a:t>Sept 21, 2018</a:t>
            </a:r>
          </a:p>
          <a:p>
            <a:r>
              <a:rPr lang="en-US" sz="3600">
                <a:cs typeface="Calibri"/>
              </a:rPr>
              <a:t>Data 601, section 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C287-C3D4-4171-9CAF-9F176804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10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Comments in Code cells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28EC06-9DB0-4824-9428-DE52E0DB3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70" y="1540520"/>
            <a:ext cx="11604863" cy="47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1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813C-1396-4C14-8BD6-BF1AF660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Comments are same as in a .</a:t>
            </a:r>
            <a:r>
              <a:rPr lang="en-US" err="1">
                <a:cs typeface="Calibri Light"/>
              </a:rPr>
              <a:t>py</a:t>
            </a:r>
            <a:r>
              <a:rPr lang="en-US">
                <a:cs typeface="Calibri Light"/>
              </a:rPr>
              <a:t> file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626C05-4878-4F15-BA2D-162AA23E4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78" y="1655538"/>
            <a:ext cx="11676752" cy="47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1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3961-38E8-4E3B-A712-39100EC5713C}"/>
              </a:ext>
            </a:extLst>
          </p:cNvPr>
          <p:cNvSpPr>
            <a:spLocks noGrp="1"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Course schedule and outline (scope)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3632E14-8AC9-4A1A-B39E-A0B71A71D3F5}"/>
              </a:ext>
            </a:extLst>
          </p:cNvPr>
          <p:cNvSpPr>
            <a:spLocks noGrp="1"/>
          </p:cNvSpPr>
          <p:nvPr/>
        </p:nvSpPr>
        <p:spPr>
          <a:xfrm>
            <a:off x="839788" y="1570547"/>
            <a:ext cx="5157787" cy="4619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Aug 30: Overview Data Science</a:t>
            </a:r>
          </a:p>
          <a:p>
            <a:r>
              <a:rPr lang="en-US">
                <a:cs typeface="Calibri"/>
              </a:rPr>
              <a:t>Sept 6: Python in </a:t>
            </a:r>
            <a:r>
              <a:rPr lang="en-US" err="1">
                <a:cs typeface="Calibri"/>
              </a:rPr>
              <a:t>Jupyter</a:t>
            </a:r>
          </a:p>
          <a:p>
            <a:r>
              <a:rPr lang="en-US">
                <a:cs typeface="Calibri"/>
              </a:rPr>
              <a:t>Sept 13: Math (stats)</a:t>
            </a:r>
          </a:p>
          <a:p>
            <a:r>
              <a:rPr lang="en-US">
                <a:cs typeface="Calibri"/>
              </a:rPr>
              <a:t>Sept 20: Regression</a:t>
            </a:r>
          </a:p>
          <a:p>
            <a:r>
              <a:rPr lang="en-US">
                <a:cs typeface="Calibri"/>
              </a:rPr>
              <a:t>Sept 27: Clustering</a:t>
            </a:r>
          </a:p>
          <a:p>
            <a:r>
              <a:rPr lang="en-US">
                <a:cs typeface="Calibri"/>
              </a:rPr>
              <a:t>Oct 4: Getting data</a:t>
            </a:r>
          </a:p>
          <a:p>
            <a:r>
              <a:rPr lang="en-US">
                <a:cs typeface="Calibri"/>
              </a:rPr>
              <a:t>Oct 11: </a:t>
            </a:r>
            <a:r>
              <a:rPr lang="en-US" i="1">
                <a:cs typeface="Calibri"/>
              </a:rPr>
              <a:t>Substitute's choice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Oct 18: Data cleanup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D44D105-D8D7-434B-AF5E-424E451E6702}"/>
              </a:ext>
            </a:extLst>
          </p:cNvPr>
          <p:cNvSpPr>
            <a:spLocks noGrp="1"/>
          </p:cNvSpPr>
          <p:nvPr/>
        </p:nvSpPr>
        <p:spPr>
          <a:xfrm>
            <a:off x="6100313" y="1570547"/>
            <a:ext cx="5183188" cy="4619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Oct 25: Automation</a:t>
            </a:r>
          </a:p>
          <a:p>
            <a:r>
              <a:rPr lang="en-US">
                <a:cs typeface="Calibri"/>
              </a:rPr>
              <a:t>Nov 1: Evaluation, cross-validation, overfitting</a:t>
            </a:r>
          </a:p>
          <a:p>
            <a:r>
              <a:rPr lang="en-US">
                <a:cs typeface="Calibri"/>
              </a:rPr>
              <a:t>Nov 8: Scaling up</a:t>
            </a:r>
          </a:p>
          <a:p>
            <a:r>
              <a:rPr lang="en-US">
                <a:cs typeface="Calibri"/>
              </a:rPr>
              <a:t>Nov 15: Property graphs</a:t>
            </a:r>
          </a:p>
          <a:p>
            <a:r>
              <a:rPr lang="en-US">
                <a:cs typeface="Calibri"/>
              </a:rPr>
              <a:t>Nov 22: No class (Thanksgiving)</a:t>
            </a:r>
          </a:p>
          <a:p>
            <a:r>
              <a:rPr lang="en-US">
                <a:cs typeface="Calibri"/>
              </a:rPr>
              <a:t>Nov 29: Elasticity, Cost/benefit</a:t>
            </a:r>
          </a:p>
          <a:p>
            <a:r>
              <a:rPr lang="en-US">
                <a:cs typeface="Calibri"/>
              </a:rPr>
              <a:t>Dec 6: Ethics and Legality</a:t>
            </a:r>
          </a:p>
          <a:p>
            <a:r>
              <a:rPr lang="en-US">
                <a:cs typeface="Calibri"/>
              </a:rPr>
              <a:t>Dec 13: Presentations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5154A4C-D9F9-4156-A8EE-72763AF9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63" y="1571625"/>
            <a:ext cx="422156" cy="404364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D046CB8B-84FB-4F84-B345-7AB7DD32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8" y="2078425"/>
            <a:ext cx="454506" cy="43311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2C53CDE-1224-49AC-B48F-7259CC3412A8}"/>
              </a:ext>
            </a:extLst>
          </p:cNvPr>
          <p:cNvSpPr/>
          <p:nvPr/>
        </p:nvSpPr>
        <p:spPr>
          <a:xfrm>
            <a:off x="315928" y="3107608"/>
            <a:ext cx="518333" cy="2689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A166771E-C399-47E9-A24E-16ED8825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8" y="2538500"/>
            <a:ext cx="454506" cy="4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9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C5D8-BD88-468D-9D36-8C61356B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learn </a:t>
            </a:r>
            <a:r>
              <a:rPr lang="en-US">
                <a:cs typeface="Calibri Light"/>
                <a:hlinkClick r:id="rId3"/>
              </a:rPr>
              <a:t>regression</a:t>
            </a:r>
            <a:r>
              <a:rPr lang="en-US">
                <a:cs typeface="Calibri Light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D618-2599-4611-B169-E849E1A1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Introduce concept of minimizing error (relevant to optimization)</a:t>
            </a:r>
          </a:p>
          <a:p>
            <a:r>
              <a:rPr lang="en-US">
                <a:cs typeface="Calibri"/>
              </a:rPr>
              <a:t>Exercise math skills – linear algebra, differential equations</a:t>
            </a:r>
          </a:p>
          <a:p>
            <a:r>
              <a:rPr lang="en-US">
                <a:cs typeface="Calibri"/>
              </a:rPr>
              <a:t>Enables discovery of relations in data</a:t>
            </a:r>
          </a:p>
          <a:p>
            <a:r>
              <a:rPr lang="en-US">
                <a:cs typeface="Calibri"/>
              </a:rPr>
              <a:t>Learn scope of applicability: know when to use, when not to use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Regression is a gateway to Data Science software and math</a:t>
            </a:r>
          </a:p>
        </p:txBody>
      </p:sp>
    </p:spTree>
    <p:extLst>
      <p:ext uri="{BB962C8B-B14F-4D97-AF65-F5344CB8AC3E}">
        <p14:creationId xmlns:p14="http://schemas.microsoft.com/office/powerpoint/2010/main" val="53458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4B66-C179-4D4F-BB1F-051FCC63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Map of Machine Learning topics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14082-8167-471A-8434-0872DC9CB87C}"/>
              </a:ext>
            </a:extLst>
          </p:cNvPr>
          <p:cNvSpPr txBox="1"/>
          <p:nvPr/>
        </p:nvSpPr>
        <p:spPr>
          <a:xfrm>
            <a:off x="6061494" y="1697966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BA936-60ED-4209-817C-6F52168CC130}"/>
              </a:ext>
            </a:extLst>
          </p:cNvPr>
          <p:cNvSpPr txBox="1"/>
          <p:nvPr/>
        </p:nvSpPr>
        <p:spPr>
          <a:xfrm>
            <a:off x="3243532" y="2675626"/>
            <a:ext cx="2944483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Supervised</a:t>
            </a:r>
          </a:p>
          <a:p>
            <a:pPr algn="ctr"/>
            <a:r>
              <a:rPr lang="en-US" sz="2000">
                <a:cs typeface="Calibri"/>
              </a:rPr>
              <a:t>User provides "right answer" as 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E5999-F313-4F6C-A4EB-3BB3267E3DF9}"/>
              </a:ext>
            </a:extLst>
          </p:cNvPr>
          <p:cNvSpPr txBox="1"/>
          <p:nvPr/>
        </p:nvSpPr>
        <p:spPr>
          <a:xfrm>
            <a:off x="7398588" y="2819400"/>
            <a:ext cx="3102633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Unsupervised</a:t>
            </a:r>
          </a:p>
          <a:p>
            <a:pPr algn="ctr"/>
            <a:r>
              <a:rPr lang="en-US" sz="2000">
                <a:cs typeface="Calibri"/>
              </a:rPr>
              <a:t>No labeled data provided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518F1-3EE1-4EAF-9E35-7CFE414E1455}"/>
              </a:ext>
            </a:extLst>
          </p:cNvPr>
          <p:cNvSpPr txBox="1"/>
          <p:nvPr/>
        </p:nvSpPr>
        <p:spPr>
          <a:xfrm>
            <a:off x="1403230" y="3983966"/>
            <a:ext cx="317452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Regression</a:t>
            </a:r>
          </a:p>
          <a:p>
            <a:pPr algn="ctr"/>
            <a:r>
              <a:rPr lang="en-US" sz="2000">
                <a:cs typeface="Calibri"/>
              </a:rPr>
              <a:t>Predict real valued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DB514-967D-4140-BD2C-6C55FEB5B160}"/>
              </a:ext>
            </a:extLst>
          </p:cNvPr>
          <p:cNvSpPr txBox="1"/>
          <p:nvPr/>
        </p:nvSpPr>
        <p:spPr>
          <a:xfrm>
            <a:off x="1201947" y="5177287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CD765-950B-4AF4-A448-4EAE6010FB2A}"/>
              </a:ext>
            </a:extLst>
          </p:cNvPr>
          <p:cNvCxnSpPr/>
          <p:nvPr/>
        </p:nvCxnSpPr>
        <p:spPr>
          <a:xfrm flipH="1">
            <a:off x="5287993" y="2145100"/>
            <a:ext cx="2104845" cy="396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D7EE17-C9E1-4EBC-87D4-6554525861CE}"/>
              </a:ext>
            </a:extLst>
          </p:cNvPr>
          <p:cNvCxnSpPr>
            <a:cxnSpLocks/>
          </p:cNvCxnSpPr>
          <p:nvPr/>
        </p:nvCxnSpPr>
        <p:spPr>
          <a:xfrm flipH="1">
            <a:off x="3375804" y="3597212"/>
            <a:ext cx="854015" cy="353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3DD795-2057-4CC1-84B7-F77BC8638632}"/>
              </a:ext>
            </a:extLst>
          </p:cNvPr>
          <p:cNvCxnSpPr>
            <a:cxnSpLocks/>
          </p:cNvCxnSpPr>
          <p:nvPr/>
        </p:nvCxnSpPr>
        <p:spPr>
          <a:xfrm flipH="1">
            <a:off x="2527540" y="4675513"/>
            <a:ext cx="322053" cy="396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40464D-33B4-4E70-A80D-BB260A372521}"/>
              </a:ext>
            </a:extLst>
          </p:cNvPr>
          <p:cNvCxnSpPr>
            <a:cxnSpLocks/>
          </p:cNvCxnSpPr>
          <p:nvPr/>
        </p:nvCxnSpPr>
        <p:spPr>
          <a:xfrm flipH="1">
            <a:off x="5676181" y="4761776"/>
            <a:ext cx="207033" cy="4399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6E0507-8B78-46EF-A490-C8BA353CC12F}"/>
              </a:ext>
            </a:extLst>
          </p:cNvPr>
          <p:cNvCxnSpPr>
            <a:cxnSpLocks/>
          </p:cNvCxnSpPr>
          <p:nvPr/>
        </p:nvCxnSpPr>
        <p:spPr>
          <a:xfrm>
            <a:off x="5078082" y="3669099"/>
            <a:ext cx="856891" cy="3393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FA7EB5-06DF-497E-862A-09BCEFB54ED9}"/>
              </a:ext>
            </a:extLst>
          </p:cNvPr>
          <p:cNvSpPr txBox="1"/>
          <p:nvPr/>
        </p:nvSpPr>
        <p:spPr>
          <a:xfrm>
            <a:off x="5055078" y="4027098"/>
            <a:ext cx="3433312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Classification</a:t>
            </a:r>
          </a:p>
          <a:p>
            <a:pPr algn="ctr"/>
            <a:r>
              <a:rPr lang="en-US" sz="2000">
                <a:cs typeface="Calibri"/>
              </a:rPr>
              <a:t>Predict discrete valued 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AE2247-BC2A-4C48-BDD3-B815470D71FB}"/>
              </a:ext>
            </a:extLst>
          </p:cNvPr>
          <p:cNvCxnSpPr>
            <a:cxnSpLocks/>
          </p:cNvCxnSpPr>
          <p:nvPr/>
        </p:nvCxnSpPr>
        <p:spPr>
          <a:xfrm>
            <a:off x="6990270" y="4790531"/>
            <a:ext cx="598099" cy="454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CE2FD2-C60F-4E5B-86E2-10382007EC47}"/>
              </a:ext>
            </a:extLst>
          </p:cNvPr>
          <p:cNvSpPr txBox="1"/>
          <p:nvPr/>
        </p:nvSpPr>
        <p:spPr>
          <a:xfrm>
            <a:off x="6535947" y="529230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Decision tree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31447A-9895-4241-B4FA-654E15E7A39C}"/>
              </a:ext>
            </a:extLst>
          </p:cNvPr>
          <p:cNvCxnSpPr>
            <a:cxnSpLocks/>
          </p:cNvCxnSpPr>
          <p:nvPr/>
        </p:nvCxnSpPr>
        <p:spPr>
          <a:xfrm>
            <a:off x="7306572" y="4804907"/>
            <a:ext cx="2136476" cy="411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7B11F-5FCF-454C-8FEB-59616C1005DC}"/>
              </a:ext>
            </a:extLst>
          </p:cNvPr>
          <p:cNvSpPr txBox="1"/>
          <p:nvPr/>
        </p:nvSpPr>
        <p:spPr>
          <a:xfrm>
            <a:off x="8390626" y="5249172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Neural network</a:t>
            </a:r>
            <a:r>
              <a:rPr lang="en-US" sz="2000">
                <a:cs typeface="Calibri"/>
              </a:rPr>
              <a:t> (DL)</a:t>
            </a:r>
            <a:endParaRPr lang="en-US" sz="20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806F7F-34D1-4A61-A7D9-2D5BA7D5EADC}"/>
              </a:ext>
            </a:extLst>
          </p:cNvPr>
          <p:cNvCxnSpPr>
            <a:cxnSpLocks/>
          </p:cNvCxnSpPr>
          <p:nvPr/>
        </p:nvCxnSpPr>
        <p:spPr>
          <a:xfrm>
            <a:off x="7666007" y="2188232"/>
            <a:ext cx="957532" cy="5118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49901B-6C03-44A6-BB68-6755FCD8FF3F}"/>
              </a:ext>
            </a:extLst>
          </p:cNvPr>
          <p:cNvSpPr txBox="1"/>
          <p:nvPr/>
        </p:nvSpPr>
        <p:spPr>
          <a:xfrm>
            <a:off x="4666889" y="5249172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58657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DFEC-441A-4637-97B9-1E21FE3E5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569"/>
            <a:ext cx="10515600" cy="59328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Knowing math, programming, and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data science theory helps in interviews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and getting hired.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Being conversant means you can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learn more about relevant topics.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Technical skills are distinct from skills in negotiation, identifying root causes of organizational issues, and interacting with stakeholders.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Your success as a data scientist depends on both soft and tech skills.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332EB1E-6A7E-4252-AC90-7A4F49C6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966" y="71168"/>
            <a:ext cx="4669766" cy="350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937A-FA0F-4FD6-B5BD-EEC33278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Outcomes for this evening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5450-1BC3-4271-AF9A-37088E07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By the end of today's class, you should be able to do the following: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Explain the difference between linear and logistic regression</a:t>
            </a:r>
            <a:endParaRPr lang="en-US" dirty="0"/>
          </a:p>
          <a:p>
            <a:r>
              <a:rPr lang="en-US" dirty="0">
                <a:cs typeface="Calibri"/>
              </a:rPr>
              <a:t>Use </a:t>
            </a:r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and </a:t>
            </a:r>
            <a:r>
              <a:rPr lang="en-US" dirty="0" err="1">
                <a:cs typeface="Calibri"/>
              </a:rPr>
              <a:t>sklearn</a:t>
            </a:r>
            <a:r>
              <a:rPr lang="en-US" dirty="0">
                <a:cs typeface="Calibri"/>
              </a:rPr>
              <a:t> to apply linear regression</a:t>
            </a:r>
            <a:endParaRPr lang="en-US" dirty="0"/>
          </a:p>
          <a:p>
            <a:r>
              <a:rPr lang="en-US" dirty="0">
                <a:cs typeface="Calibri"/>
              </a:rPr>
              <a:t>Use </a:t>
            </a:r>
            <a:r>
              <a:rPr lang="en-US" dirty="0" err="1">
                <a:cs typeface="Calibri"/>
              </a:rPr>
              <a:t>sklearn</a:t>
            </a:r>
            <a:r>
              <a:rPr lang="en-US" dirty="0">
                <a:cs typeface="Calibri"/>
              </a:rPr>
              <a:t> to distinguish categorical data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558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A9E5-68E7-4ECC-B4EC-7F4032CA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This class is not about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BE7E-0AA7-4386-AC8F-CC65D3DA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This lecture does not cover</a:t>
            </a:r>
          </a:p>
          <a:p>
            <a:r>
              <a:rPr lang="en-US" sz="2400" dirty="0" err="1">
                <a:latin typeface="Courier New"/>
                <a:cs typeface="Courier New"/>
              </a:rPr>
              <a:t>sklearn.model_selection.train_test_split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train, validate, test = </a:t>
            </a:r>
            <a:r>
              <a:rPr lang="en-US" sz="2400" dirty="0" err="1">
                <a:latin typeface="Courier New"/>
                <a:cs typeface="Courier New"/>
              </a:rPr>
              <a:t>np.split</a:t>
            </a:r>
            <a:r>
              <a:rPr lang="en-US" sz="2400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  </a:t>
            </a:r>
            <a:r>
              <a:rPr lang="en-US" sz="2400" dirty="0" err="1">
                <a:latin typeface="Courier New"/>
                <a:cs typeface="Courier New"/>
              </a:rPr>
              <a:t>df.sample</a:t>
            </a:r>
            <a:r>
              <a:rPr lang="en-US" sz="2400" dirty="0">
                <a:latin typeface="Courier New"/>
                <a:cs typeface="Courier New"/>
              </a:rPr>
              <a:t>(frac=1), [int(.6*</a:t>
            </a:r>
            <a:r>
              <a:rPr lang="en-US" sz="2400" dirty="0" err="1">
                <a:latin typeface="Courier New"/>
                <a:cs typeface="Courier New"/>
              </a:rPr>
              <a:t>len</a:t>
            </a:r>
            <a:r>
              <a:rPr lang="en-US" sz="2400" dirty="0">
                <a:latin typeface="Courier New"/>
                <a:cs typeface="Courier New"/>
              </a:rPr>
              <a:t>(df)), int(.8*</a:t>
            </a:r>
            <a:r>
              <a:rPr lang="en-US" sz="2400" dirty="0" err="1">
                <a:latin typeface="Courier New"/>
                <a:cs typeface="Courier New"/>
              </a:rPr>
              <a:t>len</a:t>
            </a:r>
            <a:r>
              <a:rPr lang="en-US" sz="2400" dirty="0">
                <a:latin typeface="Courier New"/>
                <a:cs typeface="Courier New"/>
              </a:rPr>
              <a:t>(df))])
</a:t>
            </a:r>
          </a:p>
          <a:p>
            <a:pPr marL="0" indent="0">
              <a:buNone/>
            </a:pPr>
            <a:endParaRPr lang="en-US" sz="2400" dirty="0">
              <a:latin typeface="Courier New"/>
              <a:ea typeface="+mn-lt"/>
              <a:cs typeface="Courier New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Exploratory data analysis (</a:t>
            </a:r>
            <a:r>
              <a:rPr lang="en-US" dirty="0">
                <a:ea typeface="+mn-lt"/>
                <a:cs typeface="+mn-lt"/>
                <a:hlinkClick r:id="rId3"/>
              </a:rPr>
              <a:t>EDA</a:t>
            </a:r>
            <a:r>
              <a:rPr lang="en-US" dirty="0">
                <a:ea typeface="+mn-lt"/>
                <a:cs typeface="+mn-lt"/>
              </a:rPr>
              <a:t>) happens prior to ML:</a:t>
            </a:r>
          </a:p>
          <a:p>
            <a:r>
              <a:rPr lang="en-US" dirty="0">
                <a:ea typeface="+mn-lt"/>
                <a:cs typeface="+mn-lt"/>
              </a:rPr>
              <a:t>Discovery, Access, load data, clean data, characterization</a:t>
            </a:r>
          </a:p>
          <a:p>
            <a:pPr>
              <a:buNone/>
            </a:pPr>
            <a:r>
              <a:rPr lang="en-US" dirty="0">
                <a:cs typeface="Calibri"/>
              </a:rPr>
              <a:t>   (human)    (email,                     (Oct 18)</a:t>
            </a:r>
            <a:endParaRPr lang="en-US" dirty="0"/>
          </a:p>
          <a:p>
            <a:pPr>
              <a:buNone/>
            </a:pPr>
            <a:r>
              <a:rPr lang="en-US" dirty="0">
                <a:cs typeface="Calibri"/>
              </a:rPr>
              <a:t>                        APIs)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83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D2B9-32C0-4013-A040-41B957EE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Activity: Draw best fit straight line on plot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B62F-7E8F-4BAB-B957-D026349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>
                <a:cs typeface="Calibri"/>
              </a:rPr>
              <a:t>http://localhost:8888/notebooks/week3_math/random%20seat%20selection%20in%20ITE%20229.ipynb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https://en.wikipedia.org/wiki/Line_fitting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292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81E3-FA54-43AF-AB1B-A673F2AA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you (probably) did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7265-566A-4B14-94EC-B029730D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6280" cy="4336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If there is uncertainty in both the x and y coordinates, then use an approach which admits variation in both </a:t>
            </a:r>
            <a:endParaRPr lang="en-US"/>
          </a:p>
          <a:p>
            <a:pPr marL="0" indent="0">
              <a:buNone/>
            </a:pPr>
            <a:r>
              <a:rPr lang="en-US" sz="2400" dirty="0">
                <a:cs typeface="Calibri"/>
                <a:hlinkClick r:id="rId3"/>
              </a:rPr>
              <a:t>https://en.wikipedia.org/wiki/Deming_regression</a:t>
            </a:r>
            <a:endParaRPr lang="en-US" sz="2400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Fireworks in the sky&#10;&#10;Description generated with very high confidence">
            <a:extLst>
              <a:ext uri="{FF2B5EF4-FFF2-40B4-BE49-F238E27FC236}">
                <a16:creationId xmlns:a16="http://schemas.microsoft.com/office/drawing/2014/main" id="{F1D61368-C5EF-47BD-A872-CE131777A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590" y="2232624"/>
            <a:ext cx="3964556" cy="39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6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6311-B261-4771-8A1C-5C2A8693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From Week 3</a:t>
            </a:r>
            <a:r>
              <a:rPr lang="en-US">
                <a:cs typeface="Calibri Light"/>
              </a:rPr>
              <a:t>: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A87B-E6FB-4E33-81B5-5E6FD0DC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62" y="1854380"/>
            <a:ext cx="1091816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Find your assigned partner on the board; sit with them.</a:t>
            </a:r>
            <a:endParaRPr lang="en-US"/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Tell your partner what you learned last week.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Show your partner the most challenging homework solution you wrote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Read your partner's code line by line. Your role of peer-reviewer is a reader, not an evaluator.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Code author: Explain to your partner what each line in code does</a:t>
            </a: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732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010C-BDF4-4CC3-8ABD-D8CAD12C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81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Linear Regression concepts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2C93-AE19-49ED-AEB9-EE3BBAE6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795"/>
            <a:ext cx="10875033" cy="3517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Predict a target variable by fitting the </a:t>
            </a:r>
            <a:r>
              <a:rPr lang="en-US" i="1">
                <a:cs typeface="Calibri"/>
              </a:rPr>
              <a:t>best linear relationship</a:t>
            </a:r>
            <a:r>
              <a:rPr lang="en-US">
                <a:cs typeface="Calibri"/>
              </a:rPr>
              <a:t> between the dependent and independent variable.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     Y                          X     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 </a:t>
            </a:r>
            <a:r>
              <a:rPr lang="en-US" i="1">
                <a:cs typeface="Calibri"/>
              </a:rPr>
              <a:t>best fit</a:t>
            </a:r>
            <a:r>
              <a:rPr lang="en-US">
                <a:cs typeface="Calibri"/>
              </a:rPr>
              <a:t> is done by making sure that the sum of all the distances between the shape and the actual observations at each point is as small as possible. 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17FBAA1-1DCA-4307-89B3-B91A73BA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55" y="4201186"/>
            <a:ext cx="7228935" cy="26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3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250B-8B50-4E47-9599-4DA60745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  <a:hlinkClick r:id="rId3"/>
              </a:rPr>
              <a:t>Residual</a:t>
            </a:r>
            <a:r>
              <a:rPr lang="en-US">
                <a:cs typeface="Calibri Light"/>
              </a:rPr>
              <a:t> = difference between what the current model gives us and the "right" output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32C5-EB1D-49B4-965C-83D5CC83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694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Best approach to minimize the residual depends on your data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ordinary least squares for </a:t>
            </a:r>
            <a:r>
              <a:rPr lang="en-US" dirty="0">
                <a:cs typeface="Calibri"/>
                <a:hlinkClick r:id="rId4"/>
              </a:rPr>
              <a:t>independent and identically distributed</a:t>
            </a:r>
            <a:r>
              <a:rPr lang="en-US">
                <a:cs typeface="Calibri"/>
              </a:rPr>
              <a:t> errors</a:t>
            </a:r>
          </a:p>
          <a:p>
            <a:r>
              <a:rPr lang="en-US">
                <a:cs typeface="Calibri"/>
              </a:rPr>
              <a:t>generalized least squares for arbitrary covariance</a:t>
            </a:r>
          </a:p>
          <a:p>
            <a:r>
              <a:rPr lang="en-US">
                <a:cs typeface="Calibri"/>
              </a:rPr>
              <a:t>weighted least squares for </a:t>
            </a:r>
            <a:r>
              <a:rPr lang="en-US" dirty="0">
                <a:cs typeface="Calibri"/>
                <a:hlinkClick r:id="rId5"/>
              </a:rPr>
              <a:t>heteroskedastic</a:t>
            </a:r>
            <a:r>
              <a:rPr lang="en-US">
                <a:cs typeface="Calibri"/>
              </a:rPr>
              <a:t> errors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      (error in y varies with x)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feasible generalized least squares with </a:t>
            </a:r>
            <a:r>
              <a:rPr lang="en-US" dirty="0">
                <a:cs typeface="Calibri"/>
                <a:hlinkClick r:id="rId6"/>
              </a:rPr>
              <a:t>autocorrelated</a:t>
            </a:r>
            <a:r>
              <a:rPr lang="en-US">
                <a:cs typeface="Calibri"/>
              </a:rPr>
              <a:t> errors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(function repeats)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252041-BE3A-4AEA-A5E1-7338162DE460}"/>
              </a:ext>
            </a:extLst>
          </p:cNvPr>
          <p:cNvSpPr/>
          <p:nvPr/>
        </p:nvSpPr>
        <p:spPr>
          <a:xfrm>
            <a:off x="232913" y="3625970"/>
            <a:ext cx="10216550" cy="2582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light in the dark&#10;&#10;Description generated with high confidence">
            <a:extLst>
              <a:ext uri="{FF2B5EF4-FFF2-40B4-BE49-F238E27FC236}">
                <a16:creationId xmlns:a16="http://schemas.microsoft.com/office/drawing/2014/main" id="{C070D6E1-36D4-472E-9412-6C6CC4380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1080" y="3831117"/>
            <a:ext cx="4482141" cy="300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4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250B-8B50-4E47-9599-4DA60745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  <a:hlinkClick r:id="rId3"/>
              </a:rPr>
              <a:t>Residual</a:t>
            </a:r>
            <a:r>
              <a:rPr lang="en-US">
                <a:cs typeface="Calibri Light"/>
              </a:rPr>
              <a:t> = difference between what the current model gives us and the "right" output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32C5-EB1D-49B4-965C-83D5CC83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694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Best approach to minimize the residual depends on your data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ordinary least squares for </a:t>
            </a:r>
            <a:r>
              <a:rPr lang="en-US" dirty="0">
                <a:cs typeface="Calibri"/>
                <a:hlinkClick r:id="rId4"/>
              </a:rPr>
              <a:t>independent and identically distributed</a:t>
            </a:r>
            <a:r>
              <a:rPr lang="en-US">
                <a:cs typeface="Calibri"/>
              </a:rPr>
              <a:t> errors</a:t>
            </a:r>
          </a:p>
          <a:p>
            <a:r>
              <a:rPr lang="en-US">
                <a:cs typeface="Calibri"/>
              </a:rPr>
              <a:t>weighted least squares for </a:t>
            </a:r>
            <a:r>
              <a:rPr lang="en-US" dirty="0">
                <a:cs typeface="Calibri"/>
                <a:hlinkClick r:id="rId5"/>
              </a:rPr>
              <a:t>heteroskedastic</a:t>
            </a:r>
            <a:r>
              <a:rPr lang="en-US">
                <a:cs typeface="Calibri"/>
              </a:rPr>
              <a:t> errors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     (error in y varies with x)</a:t>
            </a:r>
          </a:p>
          <a:p>
            <a:r>
              <a:rPr lang="en-US">
                <a:cs typeface="Calibri"/>
              </a:rPr>
              <a:t>generalized least squares for arbitrary covariance</a:t>
            </a:r>
            <a:endParaRPr lang="en-US"/>
          </a:p>
          <a:p>
            <a:r>
              <a:rPr lang="en-US">
                <a:cs typeface="Calibri"/>
              </a:rPr>
              <a:t>feasible generalized least squares with </a:t>
            </a:r>
            <a:r>
              <a:rPr lang="en-US" dirty="0">
                <a:cs typeface="Calibri"/>
                <a:hlinkClick r:id="rId6"/>
              </a:rPr>
              <a:t>autocorrelated</a:t>
            </a:r>
            <a:r>
              <a:rPr lang="en-US">
                <a:cs typeface="Calibri"/>
              </a:rPr>
              <a:t> errors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(function repeats)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252041-BE3A-4AEA-A5E1-7338162DE460}"/>
              </a:ext>
            </a:extLst>
          </p:cNvPr>
          <p:cNvSpPr/>
          <p:nvPr/>
        </p:nvSpPr>
        <p:spPr>
          <a:xfrm>
            <a:off x="161027" y="4560499"/>
            <a:ext cx="10216550" cy="2582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CF9887-22C2-4219-BC5B-DE74CDAAE1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045" r="323" b="-503"/>
          <a:stretch/>
        </p:blipFill>
        <p:spPr>
          <a:xfrm>
            <a:off x="5026325" y="4331106"/>
            <a:ext cx="4439741" cy="26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7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250B-8B50-4E47-9599-4DA60745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  <a:hlinkClick r:id="rId3"/>
              </a:rPr>
              <a:t>Residual</a:t>
            </a:r>
            <a:r>
              <a:rPr lang="en-US">
                <a:cs typeface="Calibri Light"/>
              </a:rPr>
              <a:t> = difference between what the current model gives us and the "right" output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32C5-EB1D-49B4-965C-83D5CC83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694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Best approach to minimize the residual depends on your data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ordinary least squares for </a:t>
            </a:r>
            <a:r>
              <a:rPr lang="en-US" dirty="0">
                <a:cs typeface="Calibri"/>
                <a:hlinkClick r:id="rId4"/>
              </a:rPr>
              <a:t>independent and identically distributed</a:t>
            </a:r>
            <a:r>
              <a:rPr lang="en-US">
                <a:cs typeface="Calibri"/>
              </a:rPr>
              <a:t> errors</a:t>
            </a:r>
          </a:p>
          <a:p>
            <a:r>
              <a:rPr lang="en-US">
                <a:cs typeface="Calibri"/>
              </a:rPr>
              <a:t>weighted least squares for </a:t>
            </a:r>
            <a:r>
              <a:rPr lang="en-US" dirty="0">
                <a:cs typeface="Calibri"/>
                <a:hlinkClick r:id="rId5"/>
              </a:rPr>
              <a:t>heteroskedastic</a:t>
            </a:r>
            <a:r>
              <a:rPr lang="en-US">
                <a:cs typeface="Calibri"/>
              </a:rPr>
              <a:t> errors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     (error in y varies with x)</a:t>
            </a:r>
          </a:p>
          <a:p>
            <a:r>
              <a:rPr lang="en-US" dirty="0">
                <a:cs typeface="Calibri"/>
                <a:hlinkClick r:id="rId6"/>
              </a:rPr>
              <a:t>generalized least squares</a:t>
            </a:r>
            <a:r>
              <a:rPr lang="en-US">
                <a:cs typeface="Calibri"/>
              </a:rPr>
              <a:t> for correlated residuals</a:t>
            </a:r>
            <a:endParaRPr lang="en-US"/>
          </a:p>
          <a:p>
            <a:r>
              <a:rPr lang="en-US">
                <a:cs typeface="Calibri"/>
              </a:rPr>
              <a:t>feasible generalized least squares with </a:t>
            </a:r>
            <a:r>
              <a:rPr lang="en-US" dirty="0">
                <a:cs typeface="Calibri"/>
                <a:hlinkClick r:id="rId7"/>
              </a:rPr>
              <a:t>autocorrelated</a:t>
            </a:r>
            <a:r>
              <a:rPr lang="en-US">
                <a:cs typeface="Calibri"/>
              </a:rPr>
              <a:t> errors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(function repeats)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1115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E520-B59E-4B74-B229-3583A03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08" y="3039314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  <a:hlinkClick r:id="rId2" invalidUrl="http://"/>
              </a:rPr>
              <a:t>https://xkcd.com/2048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BAB6E66-25F6-4D82-A9F0-309E224B9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24247" y="100342"/>
            <a:ext cx="4208187" cy="6694847"/>
          </a:xfrm>
          <a:prstGeom prst="rect">
            <a:avLst/>
          </a:prstGeom>
        </p:spPr>
      </p:pic>
      <p:pic>
        <p:nvPicPr>
          <p:cNvPr id="3" name="Picture 4" descr="A picture containing person, indoor, wall, holding&#10;&#10;Description generated with very high confidence">
            <a:extLst>
              <a:ext uri="{FF2B5EF4-FFF2-40B4-BE49-F238E27FC236}">
                <a16:creationId xmlns:a16="http://schemas.microsoft.com/office/drawing/2014/main" id="{F6DDC42A-AB28-4CA5-A579-3D85ED564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30" y="20272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2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7692-8285-4758-849A-2BE46031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Linear regression = fit data, but for what?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D130-E5D2-4DB9-A205-2BA85EEA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cs typeface="Calibri"/>
            </a:endParaRPr>
          </a:p>
          <a:p>
            <a:r>
              <a:rPr lang="en-US" sz="3200">
                <a:cs typeface="Calibri"/>
              </a:rPr>
              <a:t>Extrapolation = independent variable (x) being evaluated is outside the range of values you already have information on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>
                <a:cs typeface="Calibri"/>
              </a:rPr>
              <a:t>Interpolation = value you are evaluating is within the range of values you already know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  <a:hlinkClick r:id="rId3" invalidUrl="http://"/>
            </a:endParaRPr>
          </a:p>
        </p:txBody>
      </p:sp>
    </p:spTree>
    <p:extLst>
      <p:ext uri="{BB962C8B-B14F-4D97-AF65-F5344CB8AC3E}">
        <p14:creationId xmlns:p14="http://schemas.microsoft.com/office/powerpoint/2010/main" val="1899888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1208-70C5-412C-A891-4B8C06A5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Physics experiment: ski jump</a:t>
            </a:r>
            <a:endParaRPr lang="en-US"/>
          </a:p>
        </p:txBody>
      </p:sp>
      <p:pic>
        <p:nvPicPr>
          <p:cNvPr id="4" name="Picture 4" descr="A person sitting in a living room&#10;&#10;Description generated with very high confidence">
            <a:extLst>
              <a:ext uri="{FF2B5EF4-FFF2-40B4-BE49-F238E27FC236}">
                <a16:creationId xmlns:a16="http://schemas.microsoft.com/office/drawing/2014/main" id="{EB47FD73-A893-46AE-94FE-5DCA67819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7632" y="1578621"/>
            <a:ext cx="8202283" cy="542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40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A3A5-FAFE-439F-9793-C3061EC2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Projectile motion after ball launches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3FF364-75CC-4C7B-AF51-E2927D24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3642" y="1699569"/>
            <a:ext cx="7246188" cy="4948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E7FFC-5C24-4611-9983-09C7FBFEE730}"/>
              </a:ext>
            </a:extLst>
          </p:cNvPr>
          <p:cNvSpPr txBox="1"/>
          <p:nvPr/>
        </p:nvSpPr>
        <p:spPr>
          <a:xfrm>
            <a:off x="8606287" y="1971136"/>
            <a:ext cx="373523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X and Y correlation =</a:t>
            </a:r>
            <a:r>
              <a:rPr lang="en-US">
                <a:cs typeface="Calibri"/>
              </a:rPr>
              <a:t> 0.996179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Y = 0.64672026*X + 0.28288071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D1818-FA26-4457-BA82-34D9944408A9}"/>
              </a:ext>
            </a:extLst>
          </p:cNvPr>
          <p:cNvSpPr txBox="1"/>
          <p:nvPr/>
        </p:nvSpPr>
        <p:spPr>
          <a:xfrm>
            <a:off x="-20128" y="5450456"/>
            <a:ext cx="2743200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cs typeface="Calibri"/>
              </a:rPr>
              <a:t>Ramp </a:t>
            </a:r>
          </a:p>
          <a:p>
            <a:pPr algn="ctr"/>
            <a:r>
              <a:rPr lang="en-US" sz="3200">
                <a:cs typeface="Calibri"/>
              </a:rPr>
              <a:t>ends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DEE1-BDCC-4FAD-84C7-0616D9EB86D9}"/>
              </a:ext>
            </a:extLst>
          </p:cNvPr>
          <p:cNvSpPr txBox="1"/>
          <p:nvPr/>
        </p:nvSpPr>
        <p:spPr>
          <a:xfrm rot="-1980000">
            <a:off x="3689230" y="4627912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Ball direction</a:t>
            </a:r>
            <a:endParaRPr lang="en-US" sz="2400">
              <a:cs typeface="Calibri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1B8FA2-4657-477B-8498-3729B55B593E}"/>
              </a:ext>
            </a:extLst>
          </p:cNvPr>
          <p:cNvSpPr/>
          <p:nvPr/>
        </p:nvSpPr>
        <p:spPr>
          <a:xfrm rot="-1920000">
            <a:off x="5879965" y="3826476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7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A3A5-FAFE-439F-9793-C3061EC2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Projectile motion </a:t>
            </a:r>
            <a:r>
              <a:rPr lang="en-US" i="1">
                <a:cs typeface="Calibri Light"/>
              </a:rPr>
              <a:t>activity</a:t>
            </a:r>
            <a:r>
              <a:rPr lang="en-US">
                <a:cs typeface="Calibri Light"/>
              </a:rPr>
              <a:t>: identify 2 problems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3FF364-75CC-4C7B-AF51-E2927D24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3642" y="1699569"/>
            <a:ext cx="7246188" cy="4948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E7FFC-5C24-4611-9983-09C7FBFEE730}"/>
              </a:ext>
            </a:extLst>
          </p:cNvPr>
          <p:cNvSpPr txBox="1"/>
          <p:nvPr/>
        </p:nvSpPr>
        <p:spPr>
          <a:xfrm>
            <a:off x="8606287" y="1971136"/>
            <a:ext cx="373523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X and Y correlation =</a:t>
            </a:r>
            <a:r>
              <a:rPr lang="en-US">
                <a:cs typeface="Calibri"/>
              </a:rPr>
              <a:t> 0.996179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Y = 0.64672026*X + 0.28288071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297FF-EE67-4FEC-BFA4-8A326F5BB4DB}"/>
              </a:ext>
            </a:extLst>
          </p:cNvPr>
          <p:cNvSpPr txBox="1"/>
          <p:nvPr/>
        </p:nvSpPr>
        <p:spPr>
          <a:xfrm rot="-1980000">
            <a:off x="3689230" y="4627912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Ball direction</a:t>
            </a:r>
            <a:endParaRPr lang="en-US" sz="2400">
              <a:cs typeface="Calibri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47FE3BB-23C3-407D-9D3E-27272D154F1E}"/>
              </a:ext>
            </a:extLst>
          </p:cNvPr>
          <p:cNvSpPr/>
          <p:nvPr/>
        </p:nvSpPr>
        <p:spPr>
          <a:xfrm rot="-1920000">
            <a:off x="5879965" y="3826476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41E86-7B03-4433-9409-2421B5600590}"/>
              </a:ext>
            </a:extLst>
          </p:cNvPr>
          <p:cNvSpPr txBox="1"/>
          <p:nvPr/>
        </p:nvSpPr>
        <p:spPr>
          <a:xfrm>
            <a:off x="8706929" y="5249173"/>
            <a:ext cx="3275162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Raise your</a:t>
            </a:r>
            <a:r>
              <a:rPr lang="en-US" sz="2400" dirty="0">
                <a:cs typeface="Calibri"/>
              </a:rPr>
              <a:t> hand if </a:t>
            </a:r>
          </a:p>
          <a:p>
            <a:pPr algn="ctr"/>
            <a:r>
              <a:rPr lang="en-US" sz="2400" dirty="0">
                <a:cs typeface="Calibri"/>
              </a:rPr>
              <a:t>you have an observation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BE0A0-C515-4BE0-BC62-F8DCDE96809B}"/>
              </a:ext>
            </a:extLst>
          </p:cNvPr>
          <p:cNvSpPr txBox="1"/>
          <p:nvPr/>
        </p:nvSpPr>
        <p:spPr>
          <a:xfrm>
            <a:off x="-20128" y="5450456"/>
            <a:ext cx="2743200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cs typeface="Calibri"/>
              </a:rPr>
              <a:t>Ramp </a:t>
            </a:r>
          </a:p>
          <a:p>
            <a:pPr algn="ctr"/>
            <a:r>
              <a:rPr lang="en-US" sz="3200">
                <a:cs typeface="Calibri"/>
              </a:rPr>
              <a:t>ends here</a:t>
            </a:r>
          </a:p>
        </p:txBody>
      </p:sp>
    </p:spTree>
    <p:extLst>
      <p:ext uri="{BB962C8B-B14F-4D97-AF65-F5344CB8AC3E}">
        <p14:creationId xmlns:p14="http://schemas.microsoft.com/office/powerpoint/2010/main" val="1614154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08A4-E30C-450F-85D3-3193E546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86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Issues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3625-A2CE-443E-994E-9E7FEC80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8" y="1193021"/>
            <a:ext cx="60011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Insufficient sampling in relevant range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While points within the sampling window are correct, the range of interest is the full arc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Fitting a line to the data appears adequate, but misses the underlying physics of projectile motion: a parabolic path is a second order polynomial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27D2D4C-9B3D-439C-8D6A-580D6FAE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3" y="986676"/>
            <a:ext cx="6093124" cy="43814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FF6C30-6CE1-4792-8C8A-84A249058FAD}"/>
              </a:ext>
            </a:extLst>
          </p:cNvPr>
          <p:cNvSpPr/>
          <p:nvPr/>
        </p:nvSpPr>
        <p:spPr>
          <a:xfrm>
            <a:off x="6875253" y="1598762"/>
            <a:ext cx="9144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19A-DA42-4D70-99E4-CDFCA42E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My comments on your assignments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D02A-5B85-4435-B5FA-BE9D717F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Two distinct skills</a:t>
            </a:r>
          </a:p>
          <a:p>
            <a:pPr lvl="1"/>
            <a:r>
              <a:rPr lang="en-US" dirty="0">
                <a:cs typeface="Calibri"/>
              </a:rPr>
              <a:t>Conceptualizing the problem, how to solve, and how to present</a:t>
            </a:r>
          </a:p>
          <a:p>
            <a:pPr lvl="1"/>
            <a:r>
              <a:rPr lang="en-US" dirty="0">
                <a:cs typeface="Calibri"/>
              </a:rPr>
              <a:t>Implementing an attack (or multiple varied attacks) to find a solution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List of list 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how to get from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to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fle</a:t>
            </a:r>
          </a:p>
          <a:p>
            <a:pPr lvl="1"/>
            <a:r>
              <a:rPr lang="en-US" dirty="0">
                <a:cs typeface="Calibri"/>
              </a:rPr>
              <a:t>Relevance of </a:t>
            </a:r>
            <a:r>
              <a:rPr lang="en-US" dirty="0" err="1">
                <a:cs typeface="Calibri"/>
              </a:rPr>
              <a:t>Dataframes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Histograms counted number of measurements rather than values (for both power and dice rolls)</a:t>
            </a:r>
          </a:p>
        </p:txBody>
      </p:sp>
    </p:spTree>
    <p:extLst>
      <p:ext uri="{BB962C8B-B14F-4D97-AF65-F5344CB8AC3E}">
        <p14:creationId xmlns:p14="http://schemas.microsoft.com/office/powerpoint/2010/main" val="2042538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26D5-653F-4502-A03E-2738D148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>
                <a:cs typeface="Calibri Light"/>
              </a:rPr>
              <a:t>Lesson</a:t>
            </a:r>
            <a:r>
              <a:rPr lang="en-US" sz="3600">
                <a:cs typeface="Calibri Light"/>
              </a:rPr>
              <a:t>: Simply trusting data leads to invalid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85DA-19E1-43BD-AD6A-584A1021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Consistently question your data and your own analysis</a:t>
            </a:r>
          </a:p>
          <a:p>
            <a:r>
              <a:rPr lang="en-US" dirty="0">
                <a:cs typeface="Calibri"/>
              </a:rPr>
              <a:t>Investigate how data was collected, by whom, for what purpose</a:t>
            </a:r>
          </a:p>
          <a:p>
            <a:r>
              <a:rPr lang="en-US" dirty="0">
                <a:cs typeface="Calibri"/>
              </a:rPr>
              <a:t>Additional data often helps. Can relevant data be gathered?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8170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CC02-63FE-4B3A-8F22-FD0A298B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statistics emphasizes inference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machine learning emphasizes prediction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06DD-0710-4026-8A40-E8E52392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cs typeface="Calibri"/>
              </a:rPr>
              <a:t>Statistics: </a:t>
            </a:r>
            <a:r>
              <a:rPr lang="en-US" i="1" u="sng">
                <a:cs typeface="Calibri"/>
              </a:rPr>
              <a:t>infer</a:t>
            </a:r>
            <a:r>
              <a:rPr lang="en-US" i="1">
                <a:cs typeface="Calibri"/>
              </a:rPr>
              <a:t> the process by which data you have was generated.</a:t>
            </a:r>
            <a:r>
              <a:rPr lang="en-US">
                <a:cs typeface="Calibri"/>
              </a:rPr>
              <a:t>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Machine learning: </a:t>
            </a:r>
            <a:r>
              <a:rPr lang="en-US" i="1" u="sng">
                <a:cs typeface="Calibri"/>
              </a:rPr>
              <a:t>predict</a:t>
            </a:r>
            <a:r>
              <a:rPr lang="en-US" i="1">
                <a:cs typeface="Calibri"/>
              </a:rPr>
              <a:t> what future data will look like with respect to some variable.</a:t>
            </a:r>
            <a:endParaRPr lang="en-US">
              <a:cs typeface="Calibri"/>
            </a:endParaRPr>
          </a:p>
          <a:p>
            <a:endParaRPr lang="en-US" i="1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--&gt; Knowing how the data was generated matters to the story you tell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25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93D4-0FDF-4CE4-ADD9-52248E02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2" y="365125"/>
            <a:ext cx="11363863" cy="1325563"/>
          </a:xfrm>
        </p:spPr>
        <p:txBody>
          <a:bodyPr/>
          <a:lstStyle/>
          <a:p>
            <a:r>
              <a:rPr lang="en-US" sz="4000">
                <a:cs typeface="Calibri Light"/>
              </a:rPr>
              <a:t>When does linear regression apply?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64ED-15FB-4C10-BFA8-BC7BFD8B7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Is the data numerical? (Necessary but not sufficient.)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stronger the correlation coefficient is,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the more of a linear relationship exists.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6E3E84A-6BCD-4894-AC66-A7BDE0B042E5}"/>
              </a:ext>
            </a:extLst>
          </p:cNvPr>
          <p:cNvSpPr txBox="1"/>
          <p:nvPr/>
        </p:nvSpPr>
        <p:spPr>
          <a:xfrm>
            <a:off x="2035834" y="4170870"/>
            <a:ext cx="8580406" cy="336297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>
                <a:cs typeface="Calibri"/>
              </a:rPr>
              <a:t>Recall from previous lecture</a:t>
            </a:r>
            <a:endParaRPr lang="en-US" sz="2800" b="1" dirty="0"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800" b="1"/>
              <a:t>Variance </a:t>
            </a:r>
            <a:r>
              <a:rPr lang="en-US" sz="2800"/>
              <a:t>measures width of a distribution</a:t>
            </a:r>
            <a:endParaRPr lang="en-US" sz="2800" b="1"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800" b="1" dirty="0">
                <a:hlinkClick r:id="rId3"/>
              </a:rPr>
              <a:t>Covariance</a:t>
            </a:r>
            <a:r>
              <a:rPr lang="en-US" sz="2800" b="1" dirty="0"/>
              <a:t> </a:t>
            </a:r>
            <a:r>
              <a:rPr lang="en-US" sz="2800" dirty="0"/>
              <a:t>is the measure of variance for two random variables (joint variability)</a:t>
            </a:r>
            <a:endParaRPr lang="en-US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800" b="1" dirty="0"/>
              <a:t>Correlation </a:t>
            </a:r>
            <a:r>
              <a:rPr lang="en-US" sz="2800" dirty="0"/>
              <a:t>is the normalized covariance</a:t>
            </a:r>
            <a:r>
              <a:rPr lang="en-US" sz="2800" dirty="0">
                <a:cs typeface="Calibri"/>
              </a:rPr>
              <a:t>, from –1 to 1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sz="2800" dirty="0">
              <a:cs typeface="Calibri"/>
            </a:endParaRPr>
          </a:p>
          <a:p>
            <a:pPr algn="ctr"/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900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3468-CD47-42EA-AB1D-1E91BA4B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5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Danger to blindly applying linear regression: Outliers</a:t>
            </a:r>
            <a:endParaRPr lang="en-US" dirty="0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8A89BEC-9812-43FE-933D-C897E19AD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717" y="1368890"/>
            <a:ext cx="7965056" cy="5480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F4CFB5-E34C-47C8-88EC-5E7268652BDE}"/>
              </a:ext>
            </a:extLst>
          </p:cNvPr>
          <p:cNvSpPr txBox="1"/>
          <p:nvPr/>
        </p:nvSpPr>
        <p:spPr>
          <a:xfrm>
            <a:off x="8491268" y="4156494"/>
            <a:ext cx="374961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Correlation without outlier: 0.996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Correlation with outlier: 0.76</a:t>
            </a:r>
          </a:p>
        </p:txBody>
      </p:sp>
    </p:spTree>
    <p:extLst>
      <p:ext uri="{BB962C8B-B14F-4D97-AF65-F5344CB8AC3E}">
        <p14:creationId xmlns:p14="http://schemas.microsoft.com/office/powerpoint/2010/main" val="1518114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3765-0680-470C-9D37-591007FA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cs typeface="Calibri Light"/>
              </a:rPr>
              <a:t>Activity</a:t>
            </a:r>
            <a:r>
              <a:rPr lang="en-US" dirty="0">
                <a:cs typeface="Calibri Light"/>
              </a:rPr>
              <a:t>: assess your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B307-7096-45B5-B900-FA1A037E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Access your homework from week 2 for loading CSV into Pandas</a:t>
            </a:r>
            <a:endParaRPr lang="en-US"/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Which columns are numeric?     </a:t>
            </a:r>
            <a:r>
              <a:rPr lang="en-US" i="1">
                <a:cs typeface="Calibri"/>
              </a:rPr>
              <a:t>hint</a:t>
            </a:r>
            <a:r>
              <a:rPr lang="en-US">
                <a:cs typeface="Calibri"/>
              </a:rPr>
              <a:t>: use </a:t>
            </a:r>
            <a:r>
              <a:rPr lang="en-US">
                <a:latin typeface="Courier New"/>
                <a:cs typeface="Courier New"/>
              </a:rPr>
              <a:t>df.dtypes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Measure the correlation for the numeric columns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Which columns would be reasonable to fit to a line?</a:t>
            </a:r>
          </a:p>
        </p:txBody>
      </p:sp>
    </p:spTree>
    <p:extLst>
      <p:ext uri="{BB962C8B-B14F-4D97-AF65-F5344CB8AC3E}">
        <p14:creationId xmlns:p14="http://schemas.microsoft.com/office/powerpoint/2010/main" val="3927561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AD18-6161-470D-914C-DA0A95B9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Correlation of numeric values in a CSV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935C-221E-4C49-ACD4-C6B9DBC0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dirty="0">
                <a:cs typeface="Calibri"/>
                <a:hlinkClick r:id="rId2"/>
              </a:rPr>
              <a:t>http://localhost:8888/notebooks/week4_regression/pandas_load_csv_measure_correlation.ipynb</a:t>
            </a:r>
          </a:p>
          <a:p>
            <a:pPr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1200" dirty="0">
              <a:cs typeface="Calibri"/>
            </a:endParaRPr>
          </a:p>
          <a:p>
            <a:pPr marL="0" indent="0">
              <a:buNone/>
            </a:pPr>
            <a:endParaRPr lang="en-US" sz="1200" dirty="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Caveat: selected columns are not actually meaningfully correlated</a:t>
            </a:r>
          </a:p>
        </p:txBody>
      </p:sp>
    </p:spTree>
    <p:extLst>
      <p:ext uri="{BB962C8B-B14F-4D97-AF65-F5344CB8AC3E}">
        <p14:creationId xmlns:p14="http://schemas.microsoft.com/office/powerpoint/2010/main" val="3945947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1C3B-2921-442A-AADC-16BC3A53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What's being executed by numpy.polyfit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6FD-D6AD-4A27-994B-B7661F85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An example of well-written code: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  <a:hlinkClick r:id="rId2"/>
              </a:rPr>
              <a:t>https://github.com/numpy/numpy/blob/master/numpy/polynomial/polynomial.py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Automatically generated documentation:</a:t>
            </a:r>
            <a:endParaRPr lang="en-US" sz="2000" dirty="0">
              <a:cs typeface="Calibri"/>
            </a:endParaRPr>
          </a:p>
          <a:p>
            <a:pPr>
              <a:buNone/>
            </a:pPr>
            <a:r>
              <a:rPr lang="en-US" sz="2000" dirty="0">
                <a:cs typeface="Calibri"/>
                <a:hlinkClick r:id="rId3"/>
              </a:rPr>
              <a:t>https://docs.scipy.org/doc/numpy/reference/generated/numpy.polyfit.html</a:t>
            </a:r>
            <a:endParaRPr lang="en-US">
              <a:cs typeface="Calibri"/>
            </a:endParaRPr>
          </a:p>
          <a:p>
            <a:pPr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759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81A8-2F69-4185-939B-74BE4143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Add more variables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9314-A7F2-4335-9DD1-FA6E10EE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58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>
                <a:cs typeface="Calibri"/>
                <a:hlinkClick r:id="rId2"/>
              </a:rPr>
              <a:t>http://localhost:8888/notebooks/week4_regression/multiple%20linear%20regression%20with%20Guerry.ipynb</a:t>
            </a:r>
          </a:p>
          <a:p>
            <a:pPr>
              <a:buNone/>
            </a:pPr>
            <a:endParaRPr lang="en-US" sz="18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  <a:hlinkClick r:id="rId3"/>
              </a:rPr>
              <a:t>https://github.com/vincentarelbundock/Rdatasets/blob/master/csv/HistData/Guerry.csv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  <a:hlinkClick r:id="rId4"/>
              </a:rPr>
              <a:t>http://euclid.psych.yorku.ca/SCS/Gallery/guerry/guerrydat.html</a:t>
            </a:r>
          </a:p>
          <a:p>
            <a:r>
              <a:rPr lang="en-US" sz="2000" dirty="0">
                <a:cs typeface="Calibri"/>
                <a:hlinkClick r:id="rId5"/>
              </a:rPr>
              <a:t>http://vincentarelbundock.github.io/Rdatasets/doc/HistData/Guerry.html</a:t>
            </a:r>
          </a:p>
          <a:p>
            <a:endParaRPr lang="en-US" sz="200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143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A423-9EA4-44B3-ADB5-A852AD85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More data ≠ More better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0A41-A572-462B-A0D1-F2765062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Given a sufficient number of random columns of numerical data,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a correlation will appear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Is there a reason to expect that two variables are correlated?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Competing hypotheses need to include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the </a:t>
            </a:r>
            <a:r>
              <a:rPr lang="en-US" dirty="0">
                <a:cs typeface="Calibri"/>
                <a:hlinkClick r:id="rId3"/>
              </a:rPr>
              <a:t>Null hypothesis</a:t>
            </a:r>
            <a:r>
              <a:rPr lang="en-US">
                <a:cs typeface="Calibri"/>
              </a:rPr>
              <a:t> = no correlation exists for two observations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6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303C-A9C7-4239-ADF5-16D547F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8FE9-F7A6-4EF1-BE93-57E0451BC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Caveat: additional predictor variables then how good the fit is typically increases because you’re trying to map a much larger input space onto a single scalar prediction. This is known as the </a:t>
            </a:r>
            <a:r>
              <a:rPr lang="en-US" i="1" dirty="0">
                <a:cs typeface="Calibri"/>
                <a:hlinkClick r:id="rId2"/>
              </a:rPr>
              <a:t>Curse of Dimensionality</a:t>
            </a:r>
            <a:r>
              <a:rPr lang="en-US" i="1" dirty="0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566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90E0-7112-4C12-9142-E7E0A63A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Review of assignments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B7780-B20A-4E58-AAC7-0712629EF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  <a:hlinkClick r:id="rId2"/>
              </a:rPr>
              <a:t>http://localhost:8888/tree/homework_week3/date_diff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3"/>
              </a:rPr>
              <a:t>http://localhost:8888/tree/homework_week3/write%20list%20of%20list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4"/>
              </a:rPr>
              <a:t>http://localhost:8888/tree/homework_week3/sum%204%20of%205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5"/>
              </a:rPr>
              <a:t>http://localhost:8888/tree/homework_week3/dice_roll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6"/>
              </a:rPr>
              <a:t>http://localhost:8888/tree/homework_week3/energy_histogram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700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4342-FC06-441F-8F8D-CEA10E97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Walkthrough of the math for linear fit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8115-C115-494C-898F-607C3D65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See </a:t>
            </a:r>
            <a:r>
              <a:rPr lang="en-US" dirty="0">
                <a:cs typeface="Calibri"/>
                <a:hlinkClick r:id="rId2"/>
              </a:rPr>
              <a:t>Andrew Ng</a:t>
            </a:r>
            <a:r>
              <a:rPr lang="en-US" dirty="0">
                <a:cs typeface="Calibri"/>
              </a:rPr>
              <a:t>'s Introduction to Machine Learning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https://www.coursera.org/learn/machine-learning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E1C58-5450-442F-9DD5-F7E8C35D24C6}"/>
              </a:ext>
            </a:extLst>
          </p:cNvPr>
          <p:cNvSpPr txBox="1"/>
          <p:nvPr/>
        </p:nvSpPr>
        <p:spPr>
          <a:xfrm>
            <a:off x="4724400" y="3193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3634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B5FE-27F7-47AF-AA07-A6EE02CA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4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There's more stuff that also called Regression</a:t>
            </a:r>
            <a:endParaRPr lang="en-US" dirty="0"/>
          </a:p>
        </p:txBody>
      </p:sp>
      <p:pic>
        <p:nvPicPr>
          <p:cNvPr id="4" name="Picture 4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7034C46B-EECC-4FEC-BBD6-3A111A27D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398093"/>
            <a:ext cx="762000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DB739-B222-424E-A0A5-32894F622204}"/>
              </a:ext>
            </a:extLst>
          </p:cNvPr>
          <p:cNvSpPr txBox="1"/>
          <p:nvPr/>
        </p:nvSpPr>
        <p:spPr>
          <a:xfrm>
            <a:off x="1547004" y="5896155"/>
            <a:ext cx="9097992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https://film.avclub.com/it-s-cage-versus-travolta-in-the-sublime-overacting-oly-1798259566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Linear regression and Logistic Regression are special cases of Generalized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3335137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8CCFB7-BE85-417B-B360-57BBCCF3B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20014"/>
              </p:ext>
            </p:extLst>
          </p:nvPr>
        </p:nvGraphicFramePr>
        <p:xfrm>
          <a:off x="444548" y="233546"/>
          <a:ext cx="11316968" cy="630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484">
                  <a:extLst>
                    <a:ext uri="{9D8B030D-6E8A-4147-A177-3AD203B41FA5}">
                      <a16:colId xmlns:a16="http://schemas.microsoft.com/office/drawing/2014/main" val="2663475974"/>
                    </a:ext>
                  </a:extLst>
                </a:gridCol>
                <a:gridCol w="5658484">
                  <a:extLst>
                    <a:ext uri="{9D8B030D-6E8A-4147-A177-3AD203B41FA5}">
                      <a16:colId xmlns:a16="http://schemas.microsoft.com/office/drawing/2014/main" val="1693549373"/>
                    </a:ext>
                  </a:extLst>
                </a:gridCol>
              </a:tblGrid>
              <a:tr h="8914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600" b="0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Linear regression</a:t>
                      </a:r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600" b="0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Logistic regression</a:t>
                      </a:r>
                      <a:endParaRPr lang="en-US" sz="36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61379"/>
                  </a:ext>
                </a:extLst>
              </a:tr>
              <a:tr h="89144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Outcome (dependent variable) is continuous. 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outcome (dependent variable) has only a limited number of possible values (categorical).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6115"/>
                  </a:ext>
                </a:extLst>
              </a:tr>
              <a:tr h="891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Estimates line of best fit: y = m*x +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estimates class 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probabilities using the </a:t>
                      </a: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logit transform: ln(p/(1-p))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48651"/>
                  </a:ext>
                </a:extLst>
              </a:tr>
              <a:tr h="89144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Having more than one input is called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multiple linear regression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Multiclass logistic regression is also referred to as multinomial regression.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12877"/>
                  </a:ext>
                </a:extLst>
              </a:tr>
              <a:tr h="89144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uses </a:t>
                      </a:r>
                      <a:r>
                        <a:rPr lang="en-US" sz="2400" b="0" i="1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ordinary least squares</a:t>
                      </a: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method to minimise the errors and arrive at a best possible fit. large errors are penalized quadratically.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uses </a:t>
                      </a:r>
                      <a:r>
                        <a:rPr lang="en-US" sz="2400" b="0" i="1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maximum likelihood. </a:t>
                      </a: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Using the logistic loss function causes large errors to be penalized to an asymptotically constant.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32453"/>
                  </a:ext>
                </a:extLst>
              </a:tr>
              <a:tr h="89144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Hypothesis h(x) = theta^T x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Hypothesis h(x) = g(theta^T x)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where g(z)=1/(1+e^(-z))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5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655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6EC2-8BC1-4242-9107-CD7F3F39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370" y="104086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Quiz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3954-5467-4633-930F-1158A760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1624"/>
            <a:ext cx="10515600" cy="2065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 want to predict the sale price for a house based on the known floor space and number of bathrooms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Logistic regression or Linear regression?</a:t>
            </a:r>
          </a:p>
        </p:txBody>
      </p:sp>
      <p:pic>
        <p:nvPicPr>
          <p:cNvPr id="4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6CC5832E-0FC6-4CDB-BDE7-3E8FE860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645" y="183519"/>
            <a:ext cx="3663350" cy="37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94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78B8-0C88-4948-A744-83A627CC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2D7A-9103-4D6B-91B0-27C8A2E6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 want to know whether or not it will rain tomorrow based on the temperature and humidity today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Logistic regression or Linear regression?</a:t>
            </a:r>
          </a:p>
        </p:txBody>
      </p:sp>
    </p:spTree>
    <p:extLst>
      <p:ext uri="{BB962C8B-B14F-4D97-AF65-F5344CB8AC3E}">
        <p14:creationId xmlns:p14="http://schemas.microsoft.com/office/powerpoint/2010/main" val="1594616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746E-BC5F-45A8-9DF2-68A8DD01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682"/>
            <a:ext cx="10515600" cy="55302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Logistic Regression is for predicting a binary category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Yes/No</a:t>
            </a:r>
          </a:p>
          <a:p>
            <a:pPr lvl="1"/>
            <a:r>
              <a:rPr lang="en-US" dirty="0">
                <a:cs typeface="Calibri"/>
              </a:rPr>
              <a:t>Alive/Dead</a:t>
            </a:r>
          </a:p>
          <a:p>
            <a:pPr lvl="1"/>
            <a:r>
              <a:rPr lang="en-US" dirty="0">
                <a:cs typeface="Calibri"/>
              </a:rPr>
              <a:t>Win/lose</a:t>
            </a:r>
          </a:p>
          <a:p>
            <a:r>
              <a:rPr lang="en-US" dirty="0">
                <a:cs typeface="Calibri"/>
              </a:rPr>
              <a:t>Linear Regression is for predicting a continuous value</a:t>
            </a:r>
          </a:p>
          <a:p>
            <a:pPr lvl="1"/>
            <a:r>
              <a:rPr lang="en-US" dirty="0">
                <a:cs typeface="Calibri"/>
              </a:rPr>
              <a:t>Price of item</a:t>
            </a:r>
          </a:p>
          <a:p>
            <a:pPr lvl="1"/>
            <a:r>
              <a:rPr lang="en-US" dirty="0">
                <a:cs typeface="Calibri"/>
              </a:rPr>
              <a:t>Lifespan </a:t>
            </a:r>
          </a:p>
          <a:p>
            <a:pPr lvl="1"/>
            <a:r>
              <a:rPr lang="en-US" dirty="0">
                <a:cs typeface="Calibri"/>
              </a:rPr>
              <a:t>Distance</a:t>
            </a:r>
          </a:p>
          <a:p>
            <a:r>
              <a:rPr lang="en-US" dirty="0">
                <a:cs typeface="Calibri"/>
              </a:rPr>
              <a:t>Difference is the hypothesis function: </a:t>
            </a:r>
          </a:p>
          <a:p>
            <a:pPr lvl="1"/>
            <a:r>
              <a:rPr lang="en-US" sz="2600" dirty="0">
                <a:cs typeface="Calibri"/>
              </a:rPr>
              <a:t>h=</a:t>
            </a:r>
            <a:r>
              <a:rPr lang="en-US" sz="2600" dirty="0" err="1">
                <a:cs typeface="Calibri"/>
              </a:rPr>
              <a:t>theta^T</a:t>
            </a:r>
            <a:r>
              <a:rPr lang="en-US" sz="2600" dirty="0">
                <a:cs typeface="Calibri"/>
              </a:rPr>
              <a:t> x                                for linear regression</a:t>
            </a:r>
          </a:p>
          <a:p>
            <a:pPr lvl="1"/>
            <a:r>
              <a:rPr lang="en-US" sz="2600" dirty="0">
                <a:cs typeface="Calibri"/>
              </a:rPr>
              <a:t>h=1/(1+exp(-(</a:t>
            </a:r>
            <a:r>
              <a:rPr lang="en-US" sz="2600" dirty="0" err="1">
                <a:cs typeface="Calibri"/>
              </a:rPr>
              <a:t>theta^T</a:t>
            </a:r>
            <a:r>
              <a:rPr lang="en-US" sz="2600" dirty="0">
                <a:cs typeface="Calibri"/>
              </a:rPr>
              <a:t>) x))        for logistic regression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Logistic regression is like linear regression except it produces probabilities. Yields class probabilities rather than classes.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789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6B73-910B-4DFB-A46A-984A1287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Activity</a:t>
            </a:r>
            <a:r>
              <a:rPr lang="en-US">
                <a:cs typeface="Calibri Light"/>
              </a:rPr>
              <a:t>: How to identify categorical data?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F5DF-8016-471A-ADAC-84F2E471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Find a partner you haven't spoken to recently</a:t>
            </a:r>
            <a:endParaRPr lang="en-US"/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Discuss with you partner how, if given a DataFrame, would you find which columns contain categorical data.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6478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54FC-DE20-4E96-9DF7-A741785A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Do you have categorical data?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BDB2-04FA-46E0-96F7-81C46D23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Look at unique entries per column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800">
                <a:cs typeface="Calibri"/>
              </a:rPr>
              <a:t>Revisit </a:t>
            </a:r>
            <a:r>
              <a:rPr lang="en-US" sz="1800" dirty="0">
                <a:cs typeface="Calibri"/>
                <a:hlinkClick r:id="rId2"/>
              </a:rPr>
              <a:t>http://localhost:8888/notebooks/week4_regression/pandas_load_csv_measure_correlation.ipynb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1800">
                <a:cs typeface="Calibri"/>
              </a:rPr>
              <a:t>and </a:t>
            </a:r>
            <a:r>
              <a:rPr lang="en-US" sz="1600" dirty="0">
                <a:cs typeface="Calibri"/>
                <a:hlinkClick r:id="rId3"/>
              </a:rPr>
              <a:t>http://localhost:8888/notebooks/week4_regression/multiple%20linear%20regression%20with%20Guerry.ipynb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029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ED08-F824-410D-8172-42738097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Given categorical data, how to separate?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8529-EA84-4EA9-807D-AA421DAF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Logistic function: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g(x) = 1 / (1 + exp(-x))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822BB1-49D6-49D9-97E1-A29170148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06" y="1995993"/>
            <a:ext cx="6438181" cy="483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34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5DED-B98C-425B-B8E4-E542A998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BBC3-CDE3-4FCD-AA20-F4486F24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  <a:hlinkClick r:id="rId2"/>
              </a:rPr>
              <a:t>http://localhost:8888/notebooks/week4_regression/logistic_regression_1D_sklearn.ipynb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  <a:hlinkClick r:id="rId3"/>
              </a:rPr>
              <a:t>http://localhost:8888/notebooks/week4_regression/logistic_regression_2D_fake_data.ipynb</a:t>
            </a: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61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FB96-46F7-442F-8F2E-9C7561E6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Answer to anonymous question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4ED61B-8B75-4C03-A437-1BDE17042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5874" y="463296"/>
            <a:ext cx="1123950" cy="1152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5D0D6-3A9F-434A-B8E4-BFC38BC49099}"/>
              </a:ext>
            </a:extLst>
          </p:cNvPr>
          <p:cNvSpPr txBox="1"/>
          <p:nvPr/>
        </p:nvSpPr>
        <p:spPr>
          <a:xfrm>
            <a:off x="842514" y="4487174"/>
            <a:ext cx="10535726" cy="243143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Code</a:t>
            </a:r>
            <a:r>
              <a:rPr lang="en-US" sz="2800">
                <a:cs typeface="Calibri"/>
              </a:rPr>
              <a:t>: text for input to interpreter for execution</a:t>
            </a:r>
          </a:p>
          <a:p>
            <a:r>
              <a:rPr lang="en-US" sz="2800"/>
              <a:t>Comment</a:t>
            </a:r>
            <a:r>
              <a:rPr lang="en-US" sz="2800">
                <a:cs typeface="Calibri"/>
              </a:rPr>
              <a:t>: text in a code cell ignored by interpreter </a:t>
            </a:r>
          </a:p>
          <a:p>
            <a:r>
              <a:rPr lang="en-US" sz="2800"/>
              <a:t>Markdown: text for documentation</a:t>
            </a:r>
            <a:endParaRPr lang="en-US"/>
          </a:p>
          <a:p>
            <a:endParaRPr lang="en-US" sz="2800">
              <a:cs typeface="Calibri"/>
            </a:endParaRPr>
          </a:p>
          <a:p>
            <a:r>
              <a:rPr lang="en-US" sz="2000">
                <a:cs typeface="Calibri"/>
                <a:hlinkClick r:id="rId3"/>
              </a:rPr>
              <a:t>https://jupyter-notebook.readthedocs.io/en/stable/notebook.html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https://jupyter-notebook.readthedocs.io/en/stable/examples/Notebook/Notebook%20Basics.html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C77B52-940E-408C-A54A-BF523214D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17" y="1877164"/>
            <a:ext cx="10765765" cy="24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37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C35A-E1E8-4AD8-9B76-0E633DF9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 use of Logistic Regression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DA82-08E1-4186-AEBE-263A442B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  <a:hlinkClick r:id="rId2"/>
              </a:rPr>
              <a:t>https://ai.googleblog.com/2017/02/using-machine-learning-to-predict.html</a:t>
            </a:r>
            <a:endParaRPr lang="en-US" sz="240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3"/>
              </a:rPr>
              <a:t>https://news.ycombinator.com/item?id=13563656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059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E91C-366F-4120-AEE5-02CB51F3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Standard problems with categorical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9FE2-7502-421F-B03A-13A0A578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Class imbalance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63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8FFF-E045-411A-AC18-114D3BE7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Multiple categories: </a:t>
            </a:r>
            <a:r>
              <a:rPr lang="en-US" err="1">
                <a:cs typeface="Calibri Light"/>
              </a:rPr>
              <a:t>softmax</a:t>
            </a:r>
            <a:r>
              <a:rPr lang="en-US">
                <a:cs typeface="Calibri Light"/>
              </a:rPr>
              <a:t>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7C6A-0863-42B8-8312-9E5612FB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53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4779-7811-43DA-9D9A-B93A82FF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Linear regression vs PCA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B03D-E49B-4B50-8524-4A266358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https://shankarmsy.github.io/posts/pca-vs-lr.html</a:t>
            </a:r>
            <a:endParaRPr lang="en-US" sz="1600">
              <a:cs typeface="Calibri"/>
            </a:endParaRPr>
          </a:p>
          <a:p>
            <a:r>
              <a:rPr lang="en-US" sz="1600" dirty="0">
                <a:cs typeface="Calibri"/>
                <a:hlinkClick r:id="rId3"/>
              </a:rPr>
              <a:t>https://www.r-bloggers.com/principal-component-analysis-pca-vs-ordinary-least-squares-ols-a-visual-explanation/</a:t>
            </a:r>
            <a:endParaRPr lang="en-US" sz="2000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302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5524-9D46-4555-98BE-D6A24E5E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improve quicker: record your mistakes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097C-CC73-432B-A09A-5258936B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Observe the mistake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What were the circumstances of the mistake?</a:t>
            </a:r>
          </a:p>
          <a:p>
            <a:pPr marL="914400" lvl="1"/>
            <a:r>
              <a:rPr lang="en-US">
                <a:cs typeface="Calibri"/>
              </a:rPr>
              <a:t>Date</a:t>
            </a:r>
          </a:p>
          <a:p>
            <a:pPr marL="914400" lvl="1"/>
            <a:r>
              <a:rPr lang="en-US">
                <a:cs typeface="Calibri"/>
              </a:rPr>
              <a:t>Time of day</a:t>
            </a:r>
          </a:p>
          <a:p>
            <a:pPr marL="914400" lvl="1"/>
            <a:r>
              <a:rPr lang="en-US">
                <a:cs typeface="Calibri"/>
              </a:rPr>
              <a:t>Sleepiness</a:t>
            </a:r>
          </a:p>
          <a:p>
            <a:pPr marL="914400" lvl="1"/>
            <a:r>
              <a:rPr lang="en-US">
                <a:cs typeface="Calibri"/>
              </a:rPr>
              <a:t>Hunger</a:t>
            </a:r>
          </a:p>
          <a:p>
            <a:pPr marL="914400" lvl="1"/>
            <a:r>
              <a:rPr lang="en-US">
                <a:cs typeface="Calibri"/>
              </a:rPr>
              <a:t>Emotional state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What mechanisms will you implement or what behavior will you change to prevent future mistakes?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Occasionally review your mistake log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4886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10B3-5A79-41FA-8F7B-1EA7DAF1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Homework Assignment 1: JSON to 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24D7-80A3-496F-884F-E345F5BA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Assignment 1</a:t>
            </a:r>
            <a:r>
              <a:rPr lang="en-US" dirty="0">
                <a:cs typeface="Calibri"/>
              </a:rPr>
              <a:t>: Given a JSON file (provided via Blackboard), create an XML file that contains the "balance" and "email" fields in a list of items. Use an </a:t>
            </a:r>
            <a:r>
              <a:rPr lang="en-US" dirty="0">
                <a:cs typeface="Calibri"/>
                <a:hlinkClick r:id="rId2"/>
              </a:rPr>
              <a:t>online XML validation tool</a:t>
            </a:r>
            <a:r>
              <a:rPr lang="en-US" dirty="0">
                <a:cs typeface="Calibri"/>
              </a:rPr>
              <a:t> to ensure your output is valid. Turn in two files via Blackboard: the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 containing the code AND the resulting XML file.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8BC12DC-242E-471D-8767-85E5748A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90" y="3856728"/>
            <a:ext cx="5992483" cy="299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683954-B434-4E68-93DB-6EB15A0AF1DD}"/>
              </a:ext>
            </a:extLst>
          </p:cNvPr>
          <p:cNvSpPr txBox="1"/>
          <p:nvPr/>
        </p:nvSpPr>
        <p:spPr>
          <a:xfrm rot="-2400000">
            <a:off x="574271" y="4728057"/>
            <a:ext cx="4957313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>
                <a:solidFill>
                  <a:srgbClr val="FFC000"/>
                </a:solidFill>
              </a:rPr>
              <a:t>EXAMPLE</a:t>
            </a:r>
            <a:endParaRPr lang="en-US" sz="7200">
              <a:solidFill>
                <a:srgbClr val="FFC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004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10B3-5A79-41FA-8F7B-1EA7DAF1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Homework Assignment 1 (</a:t>
            </a:r>
            <a:r>
              <a:rPr lang="en-US" i="1" dirty="0">
                <a:cs typeface="Calibri Light"/>
              </a:rPr>
              <a:t>Advanced version</a:t>
            </a:r>
            <a:r>
              <a:rPr lang="en-US" dirty="0">
                <a:cs typeface="Calibri Ligh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24D7-80A3-496F-884F-E345F5BA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Assignment 1</a:t>
            </a:r>
            <a:r>
              <a:rPr lang="en-US" dirty="0">
                <a:cs typeface="Calibri"/>
              </a:rPr>
              <a:t>: Given a JSON file (provided via Blackboard), create an XML file that contains the "balance" and "email" fields in a list of items. Use an </a:t>
            </a:r>
            <a:r>
              <a:rPr lang="en-US" dirty="0">
                <a:cs typeface="Calibri"/>
                <a:hlinkClick r:id="rId2"/>
              </a:rPr>
              <a:t>online XML validation tool</a:t>
            </a:r>
            <a:r>
              <a:rPr lang="en-US" dirty="0">
                <a:cs typeface="Calibri"/>
              </a:rPr>
              <a:t> to ensure your output is valid. Turn in two files via Blackboard: the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 containing the code AND the resulting XML file.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173DF-88A1-4BB2-888D-1502E360164B}"/>
              </a:ext>
            </a:extLst>
          </p:cNvPr>
          <p:cNvSpPr txBox="1"/>
          <p:nvPr/>
        </p:nvSpPr>
        <p:spPr>
          <a:xfrm>
            <a:off x="669986" y="4515928"/>
            <a:ext cx="10765764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/>
              <a:t>Advanced variation</a:t>
            </a:r>
            <a:r>
              <a:rPr lang="en-US" sz="2800" dirty="0"/>
              <a:t>: Validate produced XML </a:t>
            </a:r>
            <a:r>
              <a:rPr lang="en-US" sz="2800" dirty="0">
                <a:cs typeface="Calibri"/>
              </a:rPr>
              <a:t>online using provide schema.</a:t>
            </a:r>
            <a:endParaRPr lang="en-US" dirty="0"/>
          </a:p>
          <a:p>
            <a:r>
              <a:rPr lang="en-US" sz="2800" dirty="0">
                <a:cs typeface="Calibri"/>
              </a:rPr>
              <a:t>(What you turn in will be the same.)</a:t>
            </a:r>
          </a:p>
        </p:txBody>
      </p:sp>
    </p:spTree>
    <p:extLst>
      <p:ext uri="{BB962C8B-B14F-4D97-AF65-F5344CB8AC3E}">
        <p14:creationId xmlns:p14="http://schemas.microsoft.com/office/powerpoint/2010/main" val="2903629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9A6B-61B4-4FA1-9C83-1858F2BB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Homework Assignment 2: joining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D714-7502-4060-A594-59532AED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Assignment 2</a:t>
            </a:r>
            <a:r>
              <a:rPr lang="en-US" dirty="0">
                <a:cs typeface="Calibri"/>
              </a:rPr>
              <a:t>: Given three CSVs (provided via Blackboard), join the three into a single table in Pandas. Each of the three tables contains a column of unique values which appears in the other tables. This enables a join operation with the other tables. Submit the .</a:t>
            </a:r>
            <a:r>
              <a:rPr lang="en-US" dirty="0" err="1">
                <a:cs typeface="Calibri"/>
              </a:rPr>
              <a:t>ipynb</a:t>
            </a:r>
            <a:r>
              <a:rPr lang="en-US" dirty="0">
                <a:cs typeface="Calibri"/>
              </a:rPr>
              <a:t> which contains the resulting table. 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  <a:hlinkClick r:id="rId2"/>
              </a:rPr>
              <a:t>https://pandas.pydata.org/pandas-docs/stable/merging.html</a:t>
            </a:r>
          </a:p>
          <a:p>
            <a:pPr>
              <a:buNone/>
            </a:pPr>
            <a:r>
              <a:rPr lang="en-US" sz="2400" dirty="0">
                <a:cs typeface="Calibri"/>
                <a:hlinkClick r:id="rId3"/>
              </a:rPr>
              <a:t>https://chrisalbon.com/python/data_wrangling/pandas_join_merge_dataframe/</a:t>
            </a:r>
            <a:endParaRPr lang="en-US">
              <a:cs typeface="Calibri"/>
            </a:endParaRPr>
          </a:p>
          <a:p>
            <a:pPr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7504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A2DF-BF4B-4831-9F04-A0805419CC28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Homework like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E4E0-0177-4320-8D48-950E408BDFF6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cs typeface="Calibri"/>
              </a:rPr>
              <a:t>Assignment 3:</a:t>
            </a:r>
            <a:r>
              <a:rPr lang="en-US" dirty="0">
                <a:cs typeface="Calibri"/>
              </a:rPr>
              <a:t> given 3 years worth of monthly Excel spreadsheets in a .zip file (provided via Blackboard), create a scatter plot using all the points in the spreadsheets. Fit a line to the data using simple linear regression. Plot the best fit line on top of the data points.</a:t>
            </a:r>
            <a:endParaRPr lang="en-US" dirty="0"/>
          </a:p>
          <a:p>
            <a:pPr lvl="1"/>
            <a:r>
              <a:rPr lang="en-US" sz="2800" dirty="0">
                <a:cs typeface="Calibri"/>
              </a:rPr>
              <a:t>You may extract the .zip file in Python or outside of Python. </a:t>
            </a:r>
          </a:p>
          <a:p>
            <a:pPr lvl="1"/>
            <a:r>
              <a:rPr lang="en-US" sz="2800" dirty="0">
                <a:cs typeface="Calibri"/>
              </a:rPr>
              <a:t>Load all the .xlsx files in Python in order to create the plot.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D0BB-A525-45D6-9259-F20F2C0DE1C7}"/>
              </a:ext>
            </a:extLst>
          </p:cNvPr>
          <p:cNvSpPr txBox="1"/>
          <p:nvPr/>
        </p:nvSpPr>
        <p:spPr>
          <a:xfrm>
            <a:off x="1115684" y="4990381"/>
            <a:ext cx="954368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/>
              <a:t>Advanced variation</a:t>
            </a:r>
            <a:r>
              <a:rPr lang="en-US" sz="2800"/>
              <a:t>: Fit the curve</a:t>
            </a:r>
            <a:r>
              <a:rPr lang="en-US" sz="2800">
                <a:cs typeface="Calibri"/>
              </a:rPr>
              <a:t> (in addition to the line)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543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CC6F-37EE-447A-9995-C27BD2FB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Reading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F077-C08B-4CC1-9577-8C82E6C9B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1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cs typeface="Calibri"/>
              </a:rPr>
              <a:t>Linear regression: see chapter 3 in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  <a:hlinkClick r:id="rId2"/>
              </a:rPr>
              <a:t>https://www-bcf.usc.edu/~gareth/ISL/ISLR%20Seventh%20Printing.pdf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Active work in commerical machine learning:</a:t>
            </a:r>
            <a:endParaRPr lang="en-US"/>
          </a:p>
          <a:p>
            <a:pPr marL="0" indent="0">
              <a:buNone/>
            </a:pPr>
            <a:r>
              <a:rPr lang="en-US" sz="1800" dirty="0">
                <a:cs typeface="Calibri"/>
                <a:hlinkClick r:id="rId3"/>
              </a:rPr>
              <a:t>https://blogs.dropbox.com/tech/2018/09/machine-intelligence-at-dropbox-an-update-from-our-dbxi-team/amp/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Historical discovery of regression and least squares: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4"/>
              </a:rPr>
              <a:t>https://priceonomics.com/the-discovery-of-statistical-regression/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65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5D1-25F0-471C-B0FB-731F61CA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Code: text for input to interpreter for execution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833945-F596-442F-85D9-8CEBA2BB8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674" y="2029079"/>
            <a:ext cx="11430539" cy="427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16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7878-2BF4-4805-A745-D1AAAFA3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Check-in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8759-28F2-4022-8109-C67CB3490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Find a partner you haven't talked with previously (or at least recently)</a:t>
            </a:r>
          </a:p>
          <a:p>
            <a:endParaRPr lang="en-US" dirty="0">
              <a:cs typeface="Calibri"/>
            </a:endParaRPr>
          </a:p>
          <a:p>
            <a:pPr marL="0" indent="0"/>
            <a:r>
              <a:rPr lang="en-US" i="1">
                <a:cs typeface="Calibri"/>
              </a:rPr>
              <a:t>Talk</a:t>
            </a:r>
            <a:r>
              <a:rPr lang="en-US"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Explain to your partner two things you learned (or confirmed) during this class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597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31D8-CE05-45A2-AE77-0DAFC99C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A4E4-FA7B-42CC-8B1A-A58A117C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5400">
                <a:cs typeface="Calibri"/>
              </a:rPr>
              <a:t>Questions?</a:t>
            </a:r>
            <a:endParaRPr lang="en-US"/>
          </a:p>
          <a:p>
            <a:pPr marL="0" indent="0" algn="ctr">
              <a:buNone/>
            </a:pPr>
            <a:endParaRPr lang="en-US" sz="5400" dirty="0">
              <a:cs typeface="Calibri"/>
            </a:endParaRPr>
          </a:p>
          <a:p>
            <a:pPr marL="0" indent="0" algn="ctr">
              <a:buNone/>
            </a:pPr>
            <a:r>
              <a:rPr lang="en-US" sz="5400">
                <a:cs typeface="Calibri"/>
              </a:rPr>
              <a:t>Feedback welcome</a:t>
            </a:r>
            <a:endParaRPr lang="en-US" sz="5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6485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9EA5-EDCC-43BF-B090-F4BA1664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8137-9D17-47D7-808B-264F14EB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Linear regression </a:t>
            </a:r>
          </a:p>
          <a:p>
            <a:r>
              <a:rPr lang="en-US" sz="2000" dirty="0">
                <a:cs typeface="Calibri"/>
              </a:rPr>
              <a:t>Logistic regression</a:t>
            </a:r>
          </a:p>
          <a:p>
            <a:pPr lvl="1"/>
            <a:r>
              <a:rPr lang="en-US" sz="1800" dirty="0">
                <a:cs typeface="Calibri"/>
              </a:rPr>
              <a:t>Using </a:t>
            </a:r>
            <a:r>
              <a:rPr lang="en-US" sz="1800" dirty="0" err="1">
                <a:cs typeface="Calibri"/>
              </a:rPr>
              <a:t>sklearn</a:t>
            </a:r>
            <a:endParaRPr lang="en-US" sz="1800" dirty="0">
              <a:cs typeface="Calibri"/>
            </a:endParaRPr>
          </a:p>
          <a:p>
            <a:pPr lvl="2"/>
            <a:r>
              <a:rPr lang="en-US" sz="1600" dirty="0">
                <a:cs typeface="Calibri"/>
                <a:hlinkClick r:id="rId2"/>
              </a:rPr>
              <a:t>http://blog.yhat.com/posts/logistic-regression-python-rodeo.html</a:t>
            </a:r>
            <a:endParaRPr lang="en-US" sz="1600" dirty="0">
              <a:cs typeface="Calibri"/>
            </a:endParaRPr>
          </a:p>
          <a:p>
            <a:pPr lvl="2"/>
            <a:r>
              <a:rPr lang="en-US" sz="1600" dirty="0">
                <a:cs typeface="Calibri"/>
                <a:hlinkClick r:id="rId3"/>
              </a:rPr>
              <a:t>https://towardsdatascience.com/building-a-logistic-regression-in-python-step-by-step-becd4d56c9c8</a:t>
            </a:r>
          </a:p>
          <a:p>
            <a:pPr lvl="2"/>
            <a:r>
              <a:rPr lang="en-US" sz="1600" dirty="0">
                <a:cs typeface="Calibri"/>
                <a:hlinkClick r:id="rId4"/>
              </a:rPr>
              <a:t>https://nbviewer.jupyter.org/gist/justmarkham/6d5c061ca5aee67c4316471f8c2ae976</a:t>
            </a:r>
          </a:p>
          <a:p>
            <a:pPr lvl="2"/>
            <a:r>
              <a:rPr lang="en-US" sz="1600" dirty="0">
                <a:cs typeface="Calibri"/>
                <a:hlinkClick r:id="rId5"/>
              </a:rPr>
              <a:t>http://www.data-mania.com/blog/logistic-regression-example-in-python/</a:t>
            </a:r>
          </a:p>
          <a:p>
            <a:pPr lvl="2"/>
            <a:r>
              <a:rPr lang="en-US" sz="1600" dirty="0">
                <a:cs typeface="Calibri"/>
              </a:rPr>
              <a:t>http://dataaspirant.com/2017/04/15/implement-logistic-regression-model-python-binary-classification/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414664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F81D-FD63-430E-9681-212D041F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Markdown: text for documentation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0C0AAD-1B68-48DF-8532-CDBB230BD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586" y="1145142"/>
            <a:ext cx="10174676" cy="5209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194C9-61EB-432A-905D-E75FA41BEA80}"/>
              </a:ext>
            </a:extLst>
          </p:cNvPr>
          <p:cNvSpPr txBox="1"/>
          <p:nvPr/>
        </p:nvSpPr>
        <p:spPr>
          <a:xfrm>
            <a:off x="928778" y="6413739"/>
            <a:ext cx="108232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hlinkClick r:id="rId3"/>
              </a:rPr>
              <a:t>https://www.ibm.com/support/knowledgecenter/en/SSGNPV_1.1.2/eventstore/dsx/markd-jupyter.html</a:t>
            </a:r>
          </a:p>
        </p:txBody>
      </p:sp>
    </p:spTree>
    <p:extLst>
      <p:ext uri="{BB962C8B-B14F-4D97-AF65-F5344CB8AC3E}">
        <p14:creationId xmlns:p14="http://schemas.microsoft.com/office/powerpoint/2010/main" val="48546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4139-1883-4DCE-9F40-5CD8E591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6" y="91955"/>
            <a:ext cx="11780807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Markdown: text documentation with formatting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B1429F-21ED-400A-8394-1CDFC91F9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060" y="1184141"/>
            <a:ext cx="9928824" cy="52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6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CBC6-21AE-4114-A2FB-4B14DE49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Raw text doesn't get formatted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A46228-8B5F-4AD2-B4AF-65C050072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614" y="1504037"/>
            <a:ext cx="10315035" cy="51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62</Slides>
  <Notes>20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Week 4: Regression</vt:lpstr>
      <vt:lpstr>From Week 3: code review</vt:lpstr>
      <vt:lpstr>My comments on your assignments</vt:lpstr>
      <vt:lpstr>Review of assignments</vt:lpstr>
      <vt:lpstr>Answer to anonymous question</vt:lpstr>
      <vt:lpstr>Code: text for input to interpreter for execution</vt:lpstr>
      <vt:lpstr>Markdown: text for documentation</vt:lpstr>
      <vt:lpstr>Markdown: text documentation with formatting</vt:lpstr>
      <vt:lpstr>Raw text doesn't get formatted</vt:lpstr>
      <vt:lpstr>Comments in Code cells</vt:lpstr>
      <vt:lpstr>Comments are same as in a .py file</vt:lpstr>
      <vt:lpstr>PowerPoint Presentation</vt:lpstr>
      <vt:lpstr>Why learn regression?</vt:lpstr>
      <vt:lpstr>Map of Machine Learning topics</vt:lpstr>
      <vt:lpstr>PowerPoint Presentation</vt:lpstr>
      <vt:lpstr>Outcomes for this evening</vt:lpstr>
      <vt:lpstr>This class is not about machine learning</vt:lpstr>
      <vt:lpstr>Activity: Draw best fit straight line on plot</vt:lpstr>
      <vt:lpstr>What you (probably) did</vt:lpstr>
      <vt:lpstr>Linear Regression concepts</vt:lpstr>
      <vt:lpstr>Residual = difference between what the current model gives us and the "right" output</vt:lpstr>
      <vt:lpstr>Residual = difference between what the current model gives us and the "right" output</vt:lpstr>
      <vt:lpstr>Residual = difference between what the current model gives us and the "right" output</vt:lpstr>
      <vt:lpstr>https://xkcd.com/2048</vt:lpstr>
      <vt:lpstr>Linear regression = fit data, but for what?</vt:lpstr>
      <vt:lpstr>Physics experiment: ski jump</vt:lpstr>
      <vt:lpstr>Projectile motion after ball launches</vt:lpstr>
      <vt:lpstr>Projectile motion activity: identify 2 problems</vt:lpstr>
      <vt:lpstr>Issues</vt:lpstr>
      <vt:lpstr>Lesson: Simply trusting data leads to invalid conclusion</vt:lpstr>
      <vt:lpstr>statistics emphasizes inference machine learning emphasizes prediction</vt:lpstr>
      <vt:lpstr>When does linear regression apply?</vt:lpstr>
      <vt:lpstr>Danger to blindly applying linear regression: Outliers</vt:lpstr>
      <vt:lpstr>Activity: assess your data</vt:lpstr>
      <vt:lpstr>Correlation of numeric values in a CSV</vt:lpstr>
      <vt:lpstr>What's being executed by numpy.polyfit ?</vt:lpstr>
      <vt:lpstr>Add more variables </vt:lpstr>
      <vt:lpstr>More data ≠ More better</vt:lpstr>
      <vt:lpstr>PowerPoint Presentation</vt:lpstr>
      <vt:lpstr>Walkthrough of the math for linear fit</vt:lpstr>
      <vt:lpstr>There's more stuff that also called Regression</vt:lpstr>
      <vt:lpstr>PowerPoint Presentation</vt:lpstr>
      <vt:lpstr>Quiz</vt:lpstr>
      <vt:lpstr>Quiz</vt:lpstr>
      <vt:lpstr>PowerPoint Presentation</vt:lpstr>
      <vt:lpstr>Activity: How to identify categorical data?</vt:lpstr>
      <vt:lpstr>Do you have categorical data?</vt:lpstr>
      <vt:lpstr>Given categorical data, how to separate?</vt:lpstr>
      <vt:lpstr>PowerPoint Presentation</vt:lpstr>
      <vt:lpstr>Example use of Logistic Regression</vt:lpstr>
      <vt:lpstr>Standard problems with categorical data</vt:lpstr>
      <vt:lpstr>Multiple categories: softmax function</vt:lpstr>
      <vt:lpstr>Linear regression vs PCA</vt:lpstr>
      <vt:lpstr>How to improve quicker: record your mistakes</vt:lpstr>
      <vt:lpstr>Homework Assignment 1: JSON to XML</vt:lpstr>
      <vt:lpstr>Homework Assignment 1 (Advanced version)</vt:lpstr>
      <vt:lpstr>Homework Assignment 2: joining tables</vt:lpstr>
      <vt:lpstr>PowerPoint Presentation</vt:lpstr>
      <vt:lpstr>Reading </vt:lpstr>
      <vt:lpstr>Check-in activity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664</cp:revision>
  <dcterms:created xsi:type="dcterms:W3CDTF">1601-01-01T00:00:00Z</dcterms:created>
  <dcterms:modified xsi:type="dcterms:W3CDTF">2018-09-20T22:48:14Z</dcterms:modified>
</cp:coreProperties>
</file>