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3"/>
  </p:notesMasterIdLst>
  <p:sldIdLst>
    <p:sldId id="297" r:id="rId2"/>
    <p:sldId id="298" r:id="rId3"/>
    <p:sldId id="256" r:id="rId4"/>
    <p:sldId id="257" r:id="rId5"/>
    <p:sldId id="258" r:id="rId6"/>
    <p:sldId id="259" r:id="rId7"/>
    <p:sldId id="26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61" r:id="rId18"/>
    <p:sldId id="262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9" r:id="rId32"/>
    <p:sldId id="276" r:id="rId33"/>
    <p:sldId id="278" r:id="rId34"/>
    <p:sldId id="277" r:id="rId35"/>
    <p:sldId id="281" r:id="rId36"/>
    <p:sldId id="283" r:id="rId37"/>
    <p:sldId id="284" r:id="rId38"/>
    <p:sldId id="296" r:id="rId39"/>
    <p:sldId id="285" r:id="rId40"/>
    <p:sldId id="286" r:id="rId41"/>
    <p:sldId id="28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BERTO GAGLIARDINI" initials="UG" lastIdx="1" clrIdx="0">
    <p:extLst>
      <p:ext uri="{19B8F6BF-5375-455C-9EA6-DF929625EA0E}">
        <p15:presenceInfo xmlns:p15="http://schemas.microsoft.com/office/powerpoint/2012/main" userId="UMBERTO GAGLIARD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F4C7B-A41F-43A7-807F-FA3D3BB6CD08}" v="2783" dt="2020-10-15T13:06:58.671"/>
    <p1510:client id="{A60C6780-6D5F-48CF-848F-D8989D0E18D5}" v="108" dt="2020-10-15T13:01:49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TINO ESPOSITO" userId="54fea354-3730-4da5-9e26-d7d1bf0db451" providerId="ADAL" clId="{4B4F4C7B-A41F-43A7-807F-FA3D3BB6CD08}"/>
    <pc:docChg chg="undo custSel mod addSld modSld">
      <pc:chgData name="GIUSTINO ESPOSITO" userId="54fea354-3730-4da5-9e26-d7d1bf0db451" providerId="ADAL" clId="{4B4F4C7B-A41F-43A7-807F-FA3D3BB6CD08}" dt="2020-10-16T11:41:12.221" v="1297" actId="20577"/>
      <pc:docMkLst>
        <pc:docMk/>
      </pc:docMkLst>
      <pc:sldChg chg="modSp mod">
        <pc:chgData name="GIUSTINO ESPOSITO" userId="54fea354-3730-4da5-9e26-d7d1bf0db451" providerId="ADAL" clId="{4B4F4C7B-A41F-43A7-807F-FA3D3BB6CD08}" dt="2020-10-10T11:17:04.107" v="119" actId="20577"/>
        <pc:sldMkLst>
          <pc:docMk/>
          <pc:sldMk cId="3601662" sldId="277"/>
        </pc:sldMkLst>
        <pc:spChg chg="mod">
          <ac:chgData name="GIUSTINO ESPOSITO" userId="54fea354-3730-4da5-9e26-d7d1bf0db451" providerId="ADAL" clId="{4B4F4C7B-A41F-43A7-807F-FA3D3BB6CD08}" dt="2020-10-10T11:17:04.107" v="119" actId="20577"/>
          <ac:spMkLst>
            <pc:docMk/>
            <pc:sldMk cId="3601662" sldId="277"/>
            <ac:spMk id="11" creationId="{88A9A3FC-3444-4C21-B519-CA336385C88B}"/>
          </ac:spMkLst>
        </pc:spChg>
      </pc:sldChg>
      <pc:sldChg chg="addSp delSp modSp mod">
        <pc:chgData name="GIUSTINO ESPOSITO" userId="54fea354-3730-4da5-9e26-d7d1bf0db451" providerId="ADAL" clId="{4B4F4C7B-A41F-43A7-807F-FA3D3BB6CD08}" dt="2020-10-15T13:04:40.058" v="1187" actId="1076"/>
        <pc:sldMkLst>
          <pc:docMk/>
          <pc:sldMk cId="881179006" sldId="280"/>
        </pc:sldMkLst>
        <pc:spChg chg="mod">
          <ac:chgData name="GIUSTINO ESPOSITO" userId="54fea354-3730-4da5-9e26-d7d1bf0db451" providerId="ADAL" clId="{4B4F4C7B-A41F-43A7-807F-FA3D3BB6CD08}" dt="2020-10-10T11:20:46.257" v="155" actId="20577"/>
          <ac:spMkLst>
            <pc:docMk/>
            <pc:sldMk cId="881179006" sldId="280"/>
            <ac:spMk id="2" creationId="{28C9FADB-F09A-4493-B3B5-F9402CFEA1BD}"/>
          </ac:spMkLst>
        </pc:spChg>
        <pc:spChg chg="add del mod">
          <ac:chgData name="GIUSTINO ESPOSITO" userId="54fea354-3730-4da5-9e26-d7d1bf0db451" providerId="ADAL" clId="{4B4F4C7B-A41F-43A7-807F-FA3D3BB6CD08}" dt="2020-10-15T13:03:58.131" v="1176"/>
          <ac:spMkLst>
            <pc:docMk/>
            <pc:sldMk cId="881179006" sldId="280"/>
            <ac:spMk id="4" creationId="{B4DB3616-E492-44EC-A65A-6527654E284E}"/>
          </ac:spMkLst>
        </pc:spChg>
        <pc:spChg chg="mod">
          <ac:chgData name="GIUSTINO ESPOSITO" userId="54fea354-3730-4da5-9e26-d7d1bf0db451" providerId="ADAL" clId="{4B4F4C7B-A41F-43A7-807F-FA3D3BB6CD08}" dt="2020-10-10T11:20:55.500" v="156" actId="1076"/>
          <ac:spMkLst>
            <pc:docMk/>
            <pc:sldMk cId="881179006" sldId="280"/>
            <ac:spMk id="21" creationId="{B45EFC2D-D313-4A66-9A04-1F4AFFB43DF3}"/>
          </ac:spMkLst>
        </pc:spChg>
        <pc:spChg chg="mod">
          <ac:chgData name="GIUSTINO ESPOSITO" userId="54fea354-3730-4da5-9e26-d7d1bf0db451" providerId="ADAL" clId="{4B4F4C7B-A41F-43A7-807F-FA3D3BB6CD08}" dt="2020-10-10T11:21:03.861" v="157" actId="1076"/>
          <ac:spMkLst>
            <pc:docMk/>
            <pc:sldMk cId="881179006" sldId="280"/>
            <ac:spMk id="31" creationId="{5016E044-825A-41F4-BCAB-AF2F9B931D74}"/>
          </ac:spMkLst>
        </pc:spChg>
        <pc:picChg chg="del mod modCrop">
          <ac:chgData name="GIUSTINO ESPOSITO" userId="54fea354-3730-4da5-9e26-d7d1bf0db451" providerId="ADAL" clId="{4B4F4C7B-A41F-43A7-807F-FA3D3BB6CD08}" dt="2020-10-15T13:03:47.564" v="1175" actId="478"/>
          <ac:picMkLst>
            <pc:docMk/>
            <pc:sldMk cId="881179006" sldId="280"/>
            <ac:picMk id="5" creationId="{FE02CB90-EBF2-48DF-982D-705035801230}"/>
          </ac:picMkLst>
        </pc:picChg>
        <pc:picChg chg="add mod ord modCrop">
          <ac:chgData name="GIUSTINO ESPOSITO" userId="54fea354-3730-4da5-9e26-d7d1bf0db451" providerId="ADAL" clId="{4B4F4C7B-A41F-43A7-807F-FA3D3BB6CD08}" dt="2020-10-15T13:04:40.058" v="1187" actId="1076"/>
          <ac:picMkLst>
            <pc:docMk/>
            <pc:sldMk cId="881179006" sldId="280"/>
            <ac:picMk id="12" creationId="{D963BAEA-E07E-4111-9CA1-8B92D64FC97E}"/>
          </ac:picMkLst>
        </pc:picChg>
      </pc:sldChg>
      <pc:sldChg chg="modSp mod">
        <pc:chgData name="GIUSTINO ESPOSITO" userId="54fea354-3730-4da5-9e26-d7d1bf0db451" providerId="ADAL" clId="{4B4F4C7B-A41F-43A7-807F-FA3D3BB6CD08}" dt="2020-10-15T11:59:01.199" v="1174" actId="1076"/>
        <pc:sldMkLst>
          <pc:docMk/>
          <pc:sldMk cId="3691885636" sldId="281"/>
        </pc:sldMkLst>
        <pc:spChg chg="mod">
          <ac:chgData name="GIUSTINO ESPOSITO" userId="54fea354-3730-4da5-9e26-d7d1bf0db451" providerId="ADAL" clId="{4B4F4C7B-A41F-43A7-807F-FA3D3BB6CD08}" dt="2020-10-15T10:54:24.684" v="1171"/>
          <ac:spMkLst>
            <pc:docMk/>
            <pc:sldMk cId="3691885636" sldId="281"/>
            <ac:spMk id="39" creationId="{430B4CEF-3006-4A9A-BB2C-E360297E4106}"/>
          </ac:spMkLst>
        </pc:spChg>
        <pc:picChg chg="mod">
          <ac:chgData name="GIUSTINO ESPOSITO" userId="54fea354-3730-4da5-9e26-d7d1bf0db451" providerId="ADAL" clId="{4B4F4C7B-A41F-43A7-807F-FA3D3BB6CD08}" dt="2020-10-15T11:59:01.199" v="1174" actId="1076"/>
          <ac:picMkLst>
            <pc:docMk/>
            <pc:sldMk cId="3691885636" sldId="281"/>
            <ac:picMk id="13" creationId="{BB67FCE7-8BB0-41AD-AA24-96D1454BBBF2}"/>
          </ac:picMkLst>
        </pc:picChg>
      </pc:sldChg>
      <pc:sldChg chg="modSp mod">
        <pc:chgData name="GIUSTINO ESPOSITO" userId="54fea354-3730-4da5-9e26-d7d1bf0db451" providerId="ADAL" clId="{4B4F4C7B-A41F-43A7-807F-FA3D3BB6CD08}" dt="2020-10-15T10:51:34.374" v="1162" actId="20577"/>
        <pc:sldMkLst>
          <pc:docMk/>
          <pc:sldMk cId="293865638" sldId="283"/>
        </pc:sldMkLst>
        <pc:spChg chg="mod">
          <ac:chgData name="GIUSTINO ESPOSITO" userId="54fea354-3730-4da5-9e26-d7d1bf0db451" providerId="ADAL" clId="{4B4F4C7B-A41F-43A7-807F-FA3D3BB6CD08}" dt="2020-10-10T11:19:28.646" v="135" actId="20577"/>
          <ac:spMkLst>
            <pc:docMk/>
            <pc:sldMk cId="293865638" sldId="283"/>
            <ac:spMk id="2" creationId="{BDBCF814-DBC9-41A9-B52F-3712E9BEEBA3}"/>
          </ac:spMkLst>
        </pc:spChg>
        <pc:spChg chg="mod">
          <ac:chgData name="GIUSTINO ESPOSITO" userId="54fea354-3730-4da5-9e26-d7d1bf0db451" providerId="ADAL" clId="{4B4F4C7B-A41F-43A7-807F-FA3D3BB6CD08}" dt="2020-10-15T10:51:34.374" v="1162" actId="20577"/>
          <ac:spMkLst>
            <pc:docMk/>
            <pc:sldMk cId="293865638" sldId="283"/>
            <ac:spMk id="17" creationId="{167519ED-B29E-49E3-986C-9DE836AA5CB8}"/>
          </ac:spMkLst>
        </pc:spChg>
        <pc:spChg chg="mod">
          <ac:chgData name="GIUSTINO ESPOSITO" userId="54fea354-3730-4da5-9e26-d7d1bf0db451" providerId="ADAL" clId="{4B4F4C7B-A41F-43A7-807F-FA3D3BB6CD08}" dt="2020-10-15T10:51:28.489" v="1160" actId="20577"/>
          <ac:spMkLst>
            <pc:docMk/>
            <pc:sldMk cId="293865638" sldId="283"/>
            <ac:spMk id="39" creationId="{430B4CEF-3006-4A9A-BB2C-E360297E4106}"/>
          </ac:spMkLst>
        </pc:spChg>
        <pc:picChg chg="mod">
          <ac:chgData name="GIUSTINO ESPOSITO" userId="54fea354-3730-4da5-9e26-d7d1bf0db451" providerId="ADAL" clId="{4B4F4C7B-A41F-43A7-807F-FA3D3BB6CD08}" dt="2020-10-12T16:22:35.262" v="166" actId="207"/>
          <ac:picMkLst>
            <pc:docMk/>
            <pc:sldMk cId="293865638" sldId="283"/>
            <ac:picMk id="8" creationId="{98F43750-F4B6-4045-816F-CA54A9DE98B6}"/>
          </ac:picMkLst>
        </pc:picChg>
      </pc:sldChg>
      <pc:sldChg chg="modSp mod">
        <pc:chgData name="GIUSTINO ESPOSITO" userId="54fea354-3730-4da5-9e26-d7d1bf0db451" providerId="ADAL" clId="{4B4F4C7B-A41F-43A7-807F-FA3D3BB6CD08}" dt="2020-10-10T11:19:33.916" v="139" actId="20577"/>
        <pc:sldMkLst>
          <pc:docMk/>
          <pc:sldMk cId="1980668752" sldId="284"/>
        </pc:sldMkLst>
        <pc:spChg chg="mod">
          <ac:chgData name="GIUSTINO ESPOSITO" userId="54fea354-3730-4da5-9e26-d7d1bf0db451" providerId="ADAL" clId="{4B4F4C7B-A41F-43A7-807F-FA3D3BB6CD08}" dt="2020-10-10T11:19:33.916" v="139" actId="20577"/>
          <ac:spMkLst>
            <pc:docMk/>
            <pc:sldMk cId="1980668752" sldId="284"/>
            <ac:spMk id="2" creationId="{BDBCF814-DBC9-41A9-B52F-3712E9BEEBA3}"/>
          </ac:spMkLst>
        </pc:spChg>
      </pc:sldChg>
      <pc:sldChg chg="addSp delSp modSp mod">
        <pc:chgData name="GIUSTINO ESPOSITO" userId="54fea354-3730-4da5-9e26-d7d1bf0db451" providerId="ADAL" clId="{4B4F4C7B-A41F-43A7-807F-FA3D3BB6CD08}" dt="2020-10-14T11:24:26.801" v="687" actId="14100"/>
        <pc:sldMkLst>
          <pc:docMk/>
          <pc:sldMk cId="788463307" sldId="285"/>
        </pc:sldMkLst>
        <pc:spChg chg="del">
          <ac:chgData name="GIUSTINO ESPOSITO" userId="54fea354-3730-4da5-9e26-d7d1bf0db451" providerId="ADAL" clId="{4B4F4C7B-A41F-43A7-807F-FA3D3BB6CD08}" dt="2020-10-10T11:17:59.240" v="124" actId="478"/>
          <ac:spMkLst>
            <pc:docMk/>
            <pc:sldMk cId="788463307" sldId="285"/>
            <ac:spMk id="2" creationId="{E56472CA-2F7C-433E-A8AD-9BA008CC39BE}"/>
          </ac:spMkLst>
        </pc:spChg>
        <pc:spChg chg="del">
          <ac:chgData name="GIUSTINO ESPOSITO" userId="54fea354-3730-4da5-9e26-d7d1bf0db451" providerId="ADAL" clId="{4B4F4C7B-A41F-43A7-807F-FA3D3BB6CD08}" dt="2020-10-10T11:18:01.280" v="125" actId="478"/>
          <ac:spMkLst>
            <pc:docMk/>
            <pc:sldMk cId="788463307" sldId="285"/>
            <ac:spMk id="3" creationId="{D8CF538E-929F-4386-AC98-F115DD82C1E3}"/>
          </ac:spMkLst>
        </pc:spChg>
        <pc:spChg chg="add del mod">
          <ac:chgData name="GIUSTINO ESPOSITO" userId="54fea354-3730-4da5-9e26-d7d1bf0db451" providerId="ADAL" clId="{4B4F4C7B-A41F-43A7-807F-FA3D3BB6CD08}" dt="2020-10-10T11:17:54.145" v="123"/>
          <ac:spMkLst>
            <pc:docMk/>
            <pc:sldMk cId="788463307" sldId="285"/>
            <ac:spMk id="5" creationId="{6F8B73AF-1196-4373-9360-D65E42628F9B}"/>
          </ac:spMkLst>
        </pc:spChg>
        <pc:spChg chg="add del mod">
          <ac:chgData name="GIUSTINO ESPOSITO" userId="54fea354-3730-4da5-9e26-d7d1bf0db451" providerId="ADAL" clId="{4B4F4C7B-A41F-43A7-807F-FA3D3BB6CD08}" dt="2020-10-10T11:17:54.145" v="123"/>
          <ac:spMkLst>
            <pc:docMk/>
            <pc:sldMk cId="788463307" sldId="285"/>
            <ac:spMk id="7" creationId="{01A341BC-E126-45D7-B056-3C62EAF4CE8C}"/>
          </ac:spMkLst>
        </pc:spChg>
        <pc:spChg chg="add mod">
          <ac:chgData name="GIUSTINO ESPOSITO" userId="54fea354-3730-4da5-9e26-d7d1bf0db451" providerId="ADAL" clId="{4B4F4C7B-A41F-43A7-807F-FA3D3BB6CD08}" dt="2020-10-10T11:18:02.619" v="126"/>
          <ac:spMkLst>
            <pc:docMk/>
            <pc:sldMk cId="788463307" sldId="285"/>
            <ac:spMk id="9" creationId="{7F9B4CFB-DC7F-4844-B236-807BED42E3C3}"/>
          </ac:spMkLst>
        </pc:spChg>
        <pc:spChg chg="add mod">
          <ac:chgData name="GIUSTINO ESPOSITO" userId="54fea354-3730-4da5-9e26-d7d1bf0db451" providerId="ADAL" clId="{4B4F4C7B-A41F-43A7-807F-FA3D3BB6CD08}" dt="2020-10-10T11:18:02.619" v="126"/>
          <ac:spMkLst>
            <pc:docMk/>
            <pc:sldMk cId="788463307" sldId="285"/>
            <ac:spMk id="11" creationId="{814B1FAA-FB53-4F35-AB3A-5797728B217C}"/>
          </ac:spMkLst>
        </pc:spChg>
        <pc:picChg chg="add del mod">
          <ac:chgData name="GIUSTINO ESPOSITO" userId="54fea354-3730-4da5-9e26-d7d1bf0db451" providerId="ADAL" clId="{4B4F4C7B-A41F-43A7-807F-FA3D3BB6CD08}" dt="2020-10-10T11:17:54.145" v="123"/>
          <ac:picMkLst>
            <pc:docMk/>
            <pc:sldMk cId="788463307" sldId="285"/>
            <ac:picMk id="4" creationId="{B89DC8C6-F944-458E-BD8E-84CD75B95529}"/>
          </ac:picMkLst>
        </pc:picChg>
        <pc:picChg chg="add del mod">
          <ac:chgData name="GIUSTINO ESPOSITO" userId="54fea354-3730-4da5-9e26-d7d1bf0db451" providerId="ADAL" clId="{4B4F4C7B-A41F-43A7-807F-FA3D3BB6CD08}" dt="2020-10-10T11:17:54.145" v="123"/>
          <ac:picMkLst>
            <pc:docMk/>
            <pc:sldMk cId="788463307" sldId="285"/>
            <ac:picMk id="6" creationId="{C9BA6386-9AC7-4D37-BDF6-42593E0B1EC8}"/>
          </ac:picMkLst>
        </pc:picChg>
        <pc:picChg chg="add mod">
          <ac:chgData name="GIUSTINO ESPOSITO" userId="54fea354-3730-4da5-9e26-d7d1bf0db451" providerId="ADAL" clId="{4B4F4C7B-A41F-43A7-807F-FA3D3BB6CD08}" dt="2020-10-14T11:24:26.801" v="687" actId="14100"/>
          <ac:picMkLst>
            <pc:docMk/>
            <pc:sldMk cId="788463307" sldId="285"/>
            <ac:picMk id="8" creationId="{9C7068B3-F5BB-4501-9CAB-1F3A5F0A0AD5}"/>
          </ac:picMkLst>
        </pc:picChg>
        <pc:picChg chg="add mod">
          <ac:chgData name="GIUSTINO ESPOSITO" userId="54fea354-3730-4da5-9e26-d7d1bf0db451" providerId="ADAL" clId="{4B4F4C7B-A41F-43A7-807F-FA3D3BB6CD08}" dt="2020-10-10T11:18:02.619" v="126"/>
          <ac:picMkLst>
            <pc:docMk/>
            <pc:sldMk cId="788463307" sldId="285"/>
            <ac:picMk id="10" creationId="{B2C6F061-A55A-475B-9C97-E30C47D91537}"/>
          </ac:picMkLst>
        </pc:picChg>
      </pc:sldChg>
      <pc:sldChg chg="addSp delSp modSp new mod setBg">
        <pc:chgData name="GIUSTINO ESPOSITO" userId="54fea354-3730-4da5-9e26-d7d1bf0db451" providerId="ADAL" clId="{4B4F4C7B-A41F-43A7-807F-FA3D3BB6CD08}" dt="2020-10-10T11:20:30.464" v="145" actId="166"/>
        <pc:sldMkLst>
          <pc:docMk/>
          <pc:sldMk cId="2556413963" sldId="286"/>
        </pc:sldMkLst>
        <pc:spChg chg="del">
          <ac:chgData name="GIUSTINO ESPOSITO" userId="54fea354-3730-4da5-9e26-d7d1bf0db451" providerId="ADAL" clId="{4B4F4C7B-A41F-43A7-807F-FA3D3BB6CD08}" dt="2020-10-10T11:18:35.282" v="129" actId="478"/>
          <ac:spMkLst>
            <pc:docMk/>
            <pc:sldMk cId="2556413963" sldId="286"/>
            <ac:spMk id="2" creationId="{95FE5148-DD36-48E1-A6B1-8BAF7C7A8E4E}"/>
          </ac:spMkLst>
        </pc:spChg>
        <pc:spChg chg="del">
          <ac:chgData name="GIUSTINO ESPOSITO" userId="54fea354-3730-4da5-9e26-d7d1bf0db451" providerId="ADAL" clId="{4B4F4C7B-A41F-43A7-807F-FA3D3BB6CD08}" dt="2020-10-10T11:18:32.174" v="128" actId="478"/>
          <ac:spMkLst>
            <pc:docMk/>
            <pc:sldMk cId="2556413963" sldId="286"/>
            <ac:spMk id="3" creationId="{E76E4733-5C2C-4DBF-9460-B34A856417B9}"/>
          </ac:spMkLst>
        </pc:spChg>
        <pc:spChg chg="add mod ord">
          <ac:chgData name="GIUSTINO ESPOSITO" userId="54fea354-3730-4da5-9e26-d7d1bf0db451" providerId="ADAL" clId="{4B4F4C7B-A41F-43A7-807F-FA3D3BB6CD08}" dt="2020-10-10T11:18:42.771" v="132" actId="26606"/>
          <ac:spMkLst>
            <pc:docMk/>
            <pc:sldMk cId="2556413963" sldId="286"/>
            <ac:spMk id="7" creationId="{6EF20AC5-5AD4-4534-AE01-EAF7FC8D28DC}"/>
          </ac:spMkLst>
        </pc:spChg>
        <pc:spChg chg="add mod">
          <ac:chgData name="GIUSTINO ESPOSITO" userId="54fea354-3730-4da5-9e26-d7d1bf0db451" providerId="ADAL" clId="{4B4F4C7B-A41F-43A7-807F-FA3D3BB6CD08}" dt="2020-10-10T11:19:36.932" v="141" actId="20577"/>
          <ac:spMkLst>
            <pc:docMk/>
            <pc:sldMk cId="2556413963" sldId="286"/>
            <ac:spMk id="8" creationId="{82045EED-CC01-4AAD-A785-15D2EFE051A6}"/>
          </ac:spMkLst>
        </pc:spChg>
        <pc:spChg chg="add mod">
          <ac:chgData name="GIUSTINO ESPOSITO" userId="54fea354-3730-4da5-9e26-d7d1bf0db451" providerId="ADAL" clId="{4B4F4C7B-A41F-43A7-807F-FA3D3BB6CD08}" dt="2020-10-10T11:18:36.236" v="130"/>
          <ac:spMkLst>
            <pc:docMk/>
            <pc:sldMk cId="2556413963" sldId="286"/>
            <ac:spMk id="9" creationId="{6F194432-3E49-4244-A5C8-F913DF24ABB4}"/>
          </ac:spMkLst>
        </pc:spChg>
        <pc:spChg chg="add mod">
          <ac:chgData name="GIUSTINO ESPOSITO" userId="54fea354-3730-4da5-9e26-d7d1bf0db451" providerId="ADAL" clId="{4B4F4C7B-A41F-43A7-807F-FA3D3BB6CD08}" dt="2020-10-10T11:18:36.236" v="130"/>
          <ac:spMkLst>
            <pc:docMk/>
            <pc:sldMk cId="2556413963" sldId="286"/>
            <ac:spMk id="10" creationId="{F01D8F08-DD67-4B61-A461-B36A90ABA59A}"/>
          </ac:spMkLst>
        </pc:spChg>
        <pc:spChg chg="add mod">
          <ac:chgData name="GIUSTINO ESPOSITO" userId="54fea354-3730-4da5-9e26-d7d1bf0db451" providerId="ADAL" clId="{4B4F4C7B-A41F-43A7-807F-FA3D3BB6CD08}" dt="2020-10-10T11:18:36.236" v="130"/>
          <ac:spMkLst>
            <pc:docMk/>
            <pc:sldMk cId="2556413963" sldId="286"/>
            <ac:spMk id="11" creationId="{6118B05E-CA88-42E9-BF1C-33BCCAE929C1}"/>
          </ac:spMkLst>
        </pc:spChg>
        <pc:spChg chg="add del">
          <ac:chgData name="GIUSTINO ESPOSITO" userId="54fea354-3730-4da5-9e26-d7d1bf0db451" providerId="ADAL" clId="{4B4F4C7B-A41F-43A7-807F-FA3D3BB6CD08}" dt="2020-10-10T11:18:42.771" v="132" actId="26606"/>
          <ac:spMkLst>
            <pc:docMk/>
            <pc:sldMk cId="2556413963" sldId="286"/>
            <ac:spMk id="16" creationId="{29FD90D9-0777-4927-90C9-E837E6773094}"/>
          </ac:spMkLst>
        </pc:spChg>
        <pc:spChg chg="add del">
          <ac:chgData name="GIUSTINO ESPOSITO" userId="54fea354-3730-4da5-9e26-d7d1bf0db451" providerId="ADAL" clId="{4B4F4C7B-A41F-43A7-807F-FA3D3BB6CD08}" dt="2020-10-10T11:18:42.771" v="132" actId="26606"/>
          <ac:spMkLst>
            <pc:docMk/>
            <pc:sldMk cId="2556413963" sldId="286"/>
            <ac:spMk id="18" creationId="{F92D073F-0FE7-41B7-ADCD-5CE16DEEE09E}"/>
          </ac:spMkLst>
        </pc:spChg>
        <pc:spChg chg="add">
          <ac:chgData name="GIUSTINO ESPOSITO" userId="54fea354-3730-4da5-9e26-d7d1bf0db451" providerId="ADAL" clId="{4B4F4C7B-A41F-43A7-807F-FA3D3BB6CD08}" dt="2020-10-10T11:18:42.794" v="133" actId="26606"/>
          <ac:spMkLst>
            <pc:docMk/>
            <pc:sldMk cId="2556413963" sldId="286"/>
            <ac:spMk id="28" creationId="{BD11ECC6-8551-4768-8DFD-CD41AF420A37}"/>
          </ac:spMkLst>
        </pc:spChg>
        <pc:spChg chg="add">
          <ac:chgData name="GIUSTINO ESPOSITO" userId="54fea354-3730-4da5-9e26-d7d1bf0db451" providerId="ADAL" clId="{4B4F4C7B-A41F-43A7-807F-FA3D3BB6CD08}" dt="2020-10-10T11:18:42.794" v="133" actId="26606"/>
          <ac:spMkLst>
            <pc:docMk/>
            <pc:sldMk cId="2556413963" sldId="286"/>
            <ac:spMk id="29" creationId="{8E2EB503-A017-4457-A105-53638C97DEB8}"/>
          </ac:spMkLst>
        </pc:spChg>
        <pc:grpChg chg="add">
          <ac:chgData name="GIUSTINO ESPOSITO" userId="54fea354-3730-4da5-9e26-d7d1bf0db451" providerId="ADAL" clId="{4B4F4C7B-A41F-43A7-807F-FA3D3BB6CD08}" dt="2020-10-10T11:18:42.794" v="133" actId="26606"/>
          <ac:grpSpMkLst>
            <pc:docMk/>
            <pc:sldMk cId="2556413963" sldId="286"/>
            <ac:grpSpMk id="30" creationId="{93657592-CA60-4F45-B1A0-88AA77242087}"/>
          </ac:grpSpMkLst>
        </pc:grpChg>
        <pc:picChg chg="add mod ord">
          <ac:chgData name="GIUSTINO ESPOSITO" userId="54fea354-3730-4da5-9e26-d7d1bf0db451" providerId="ADAL" clId="{4B4F4C7B-A41F-43A7-807F-FA3D3BB6CD08}" dt="2020-10-10T11:20:30.464" v="145" actId="166"/>
          <ac:picMkLst>
            <pc:docMk/>
            <pc:sldMk cId="2556413963" sldId="286"/>
            <ac:picMk id="4" creationId="{EF71B3BE-277F-4873-9544-9DCE2EF00CE5}"/>
          </ac:picMkLst>
        </pc:picChg>
        <pc:picChg chg="add mod">
          <ac:chgData name="GIUSTINO ESPOSITO" userId="54fea354-3730-4da5-9e26-d7d1bf0db451" providerId="ADAL" clId="{4B4F4C7B-A41F-43A7-807F-FA3D3BB6CD08}" dt="2020-10-10T11:20:22.906" v="143" actId="1076"/>
          <ac:picMkLst>
            <pc:docMk/>
            <pc:sldMk cId="2556413963" sldId="286"/>
            <ac:picMk id="5" creationId="{EFADC108-022D-4781-A332-0F278628BB40}"/>
          </ac:picMkLst>
        </pc:picChg>
        <pc:picChg chg="add mod">
          <ac:chgData name="GIUSTINO ESPOSITO" userId="54fea354-3730-4da5-9e26-d7d1bf0db451" providerId="ADAL" clId="{4B4F4C7B-A41F-43A7-807F-FA3D3BB6CD08}" dt="2020-10-10T11:18:42.771" v="132" actId="26606"/>
          <ac:picMkLst>
            <pc:docMk/>
            <pc:sldMk cId="2556413963" sldId="286"/>
            <ac:picMk id="6" creationId="{A403F543-F194-4C94-8D1C-23F61DB9004F}"/>
          </ac:picMkLst>
        </pc:picChg>
      </pc:sldChg>
      <pc:sldChg chg="addSp delSp modSp new mod setBg">
        <pc:chgData name="GIUSTINO ESPOSITO" userId="54fea354-3730-4da5-9e26-d7d1bf0db451" providerId="ADAL" clId="{4B4F4C7B-A41F-43A7-807F-FA3D3BB6CD08}" dt="2020-10-14T13:26:40.371" v="1151" actId="20577"/>
        <pc:sldMkLst>
          <pc:docMk/>
          <pc:sldMk cId="1874169084" sldId="296"/>
        </pc:sldMkLst>
        <pc:spChg chg="mod">
          <ac:chgData name="GIUSTINO ESPOSITO" userId="54fea354-3730-4da5-9e26-d7d1bf0db451" providerId="ADAL" clId="{4B4F4C7B-A41F-43A7-807F-FA3D3BB6CD08}" dt="2020-10-14T11:27:11.199" v="693" actId="20577"/>
          <ac:spMkLst>
            <pc:docMk/>
            <pc:sldMk cId="1874169084" sldId="296"/>
            <ac:spMk id="2" creationId="{82493B0B-7B00-45C9-BBE6-103CE971E02D}"/>
          </ac:spMkLst>
        </pc:spChg>
        <pc:spChg chg="del">
          <ac:chgData name="GIUSTINO ESPOSITO" userId="54fea354-3730-4da5-9e26-d7d1bf0db451" providerId="ADAL" clId="{4B4F4C7B-A41F-43A7-807F-FA3D3BB6CD08}" dt="2020-10-14T11:19:02.942" v="549"/>
          <ac:spMkLst>
            <pc:docMk/>
            <pc:sldMk cId="1874169084" sldId="296"/>
            <ac:spMk id="3" creationId="{5F2F711E-59CE-4974-9F98-D55C17CDC733}"/>
          </ac:spMkLst>
        </pc:spChg>
        <pc:spChg chg="add mod">
          <ac:chgData name="GIUSTINO ESPOSITO" userId="54fea354-3730-4da5-9e26-d7d1bf0db451" providerId="ADAL" clId="{4B4F4C7B-A41F-43A7-807F-FA3D3BB6CD08}" dt="2020-10-14T13:26:40.371" v="1151" actId="20577"/>
          <ac:spMkLst>
            <pc:docMk/>
            <pc:sldMk cId="1874169084" sldId="296"/>
            <ac:spMk id="10" creationId="{A3A8DDA2-88E2-410B-B776-25B111556532}"/>
          </ac:spMkLst>
        </pc:spChg>
        <pc:spChg chg="add mod">
          <ac:chgData name="GIUSTINO ESPOSITO" userId="54fea354-3730-4da5-9e26-d7d1bf0db451" providerId="ADAL" clId="{4B4F4C7B-A41F-43A7-807F-FA3D3BB6CD08}" dt="2020-10-14T11:29:43.269" v="1144" actId="20577"/>
          <ac:spMkLst>
            <pc:docMk/>
            <pc:sldMk cId="1874169084" sldId="296"/>
            <ac:spMk id="13" creationId="{B50B1B54-9BA5-43A8-A978-73462B723EF4}"/>
          </ac:spMkLst>
        </pc:spChg>
        <pc:spChg chg="add">
          <ac:chgData name="GIUSTINO ESPOSITO" userId="54fea354-3730-4da5-9e26-d7d1bf0db451" providerId="ADAL" clId="{4B4F4C7B-A41F-43A7-807F-FA3D3BB6CD08}" dt="2020-10-14T11:20:39.511" v="565" actId="26606"/>
          <ac:spMkLst>
            <pc:docMk/>
            <pc:sldMk cId="1874169084" sldId="296"/>
            <ac:spMk id="16" creationId="{AEB6224E-DC83-480C-AF67-46D0B08BC45F}"/>
          </ac:spMkLst>
        </pc:spChg>
        <pc:picChg chg="add mod modCrop">
          <ac:chgData name="GIUSTINO ESPOSITO" userId="54fea354-3730-4da5-9e26-d7d1bf0db451" providerId="ADAL" clId="{4B4F4C7B-A41F-43A7-807F-FA3D3BB6CD08}" dt="2020-10-14T11:21:07.984" v="570" actId="1076"/>
          <ac:picMkLst>
            <pc:docMk/>
            <pc:sldMk cId="1874169084" sldId="296"/>
            <ac:picMk id="5" creationId="{6DC99E9A-B242-4844-B0AF-D3CF6CA7DD6B}"/>
          </ac:picMkLst>
        </pc:picChg>
        <pc:picChg chg="add mod modCrop">
          <ac:chgData name="GIUSTINO ESPOSITO" userId="54fea354-3730-4da5-9e26-d7d1bf0db451" providerId="ADAL" clId="{4B4F4C7B-A41F-43A7-807F-FA3D3BB6CD08}" dt="2020-10-14T11:21:25.451" v="574" actId="1076"/>
          <ac:picMkLst>
            <pc:docMk/>
            <pc:sldMk cId="1874169084" sldId="296"/>
            <ac:picMk id="7" creationId="{FBE9E8DB-5434-4880-90D7-9C81358776B4}"/>
          </ac:picMkLst>
        </pc:picChg>
        <pc:picChg chg="add mod modCrop">
          <ac:chgData name="GIUSTINO ESPOSITO" userId="54fea354-3730-4da5-9e26-d7d1bf0db451" providerId="ADAL" clId="{4B4F4C7B-A41F-43A7-807F-FA3D3BB6CD08}" dt="2020-10-14T11:21:50.995" v="580" actId="1076"/>
          <ac:picMkLst>
            <pc:docMk/>
            <pc:sldMk cId="1874169084" sldId="296"/>
            <ac:picMk id="9" creationId="{4D50977C-286B-44EC-A059-071B2F42A329}"/>
          </ac:picMkLst>
        </pc:picChg>
      </pc:sldChg>
      <pc:sldChg chg="modSp mod">
        <pc:chgData name="GIUSTINO ESPOSITO" userId="54fea354-3730-4da5-9e26-d7d1bf0db451" providerId="ADAL" clId="{4B4F4C7B-A41F-43A7-807F-FA3D3BB6CD08}" dt="2020-10-16T11:41:12.221" v="1297" actId="20577"/>
        <pc:sldMkLst>
          <pc:docMk/>
          <pc:sldMk cId="1312041118" sldId="297"/>
        </pc:sldMkLst>
        <pc:spChg chg="mod">
          <ac:chgData name="GIUSTINO ESPOSITO" userId="54fea354-3730-4da5-9e26-d7d1bf0db451" providerId="ADAL" clId="{4B4F4C7B-A41F-43A7-807F-FA3D3BB6CD08}" dt="2020-10-15T13:06:58.671" v="1291" actId="20577"/>
          <ac:spMkLst>
            <pc:docMk/>
            <pc:sldMk cId="1312041118" sldId="297"/>
            <ac:spMk id="2" creationId="{DF132F1B-6511-4D7B-A00E-C439977FEB38}"/>
          </ac:spMkLst>
        </pc:spChg>
        <pc:spChg chg="mod">
          <ac:chgData name="GIUSTINO ESPOSITO" userId="54fea354-3730-4da5-9e26-d7d1bf0db451" providerId="ADAL" clId="{4B4F4C7B-A41F-43A7-807F-FA3D3BB6CD08}" dt="2020-10-16T11:41:12.221" v="1297" actId="20577"/>
          <ac:spMkLst>
            <pc:docMk/>
            <pc:sldMk cId="1312041118" sldId="297"/>
            <ac:spMk id="3" creationId="{6EA9694C-E737-4E8C-AE51-B051186BF3C8}"/>
          </ac:spMkLst>
        </pc:spChg>
      </pc:sldChg>
    </pc:docChg>
  </pc:docChgLst>
  <pc:docChgLst>
    <pc:chgData name="GUIDO" userId="1cb85578-ce88-47ac-8cdb-53d8202554ce" providerId="ADAL" clId="{CAF36123-E2F9-45E3-906D-BC8505A43EA0}"/>
    <pc:docChg chg="undo custSel mod addSld delSld modSld">
      <pc:chgData name="GUIDO" userId="1cb85578-ce88-47ac-8cdb-53d8202554ce" providerId="ADAL" clId="{CAF36123-E2F9-45E3-906D-BC8505A43EA0}" dt="2020-10-10T19:32:35.669" v="8317" actId="2696"/>
      <pc:docMkLst>
        <pc:docMk/>
      </pc:docMkLst>
      <pc:sldChg chg="delSp delDesignElem">
        <pc:chgData name="GUIDO" userId="1cb85578-ce88-47ac-8cdb-53d8202554ce" providerId="ADAL" clId="{CAF36123-E2F9-45E3-906D-BC8505A43EA0}" dt="2020-10-10T17:23:19.623" v="2964"/>
        <pc:sldMkLst>
          <pc:docMk/>
          <pc:sldMk cId="1892969543" sldId="256"/>
        </pc:sldMkLst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1892969543" sldId="256"/>
            <ac:spMk id="7" creationId="{9179DE42-5613-4B35-A1E6-6CCBAA13C743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1892969543" sldId="256"/>
            <ac:spMk id="13" creationId="{52FB45E9-914E-4471-AC87-E475CD51767D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1892969543" sldId="256"/>
            <ac:spMk id="15" creationId="{C310626D-5743-49D4-8F7D-88C4F8F05774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1892969543" sldId="256"/>
            <ac:spMk id="17" creationId="{3C195FC1-B568-4C72-9902-34CB35DDD7A1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1892969543" sldId="256"/>
            <ac:spMk id="19" creationId="{EF2BDF77-362C-43F0-8CBB-A969EC2AE0C4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1892969543" sldId="256"/>
            <ac:spMk id="21" creationId="{4BE96B01-3929-432D-B8C2-ADBCB74C2EF4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1892969543" sldId="256"/>
            <ac:spMk id="23" creationId="{2A6FCDE6-CDE2-4C51-B18E-A95CFB679714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1892969543" sldId="256"/>
            <ac:spMk id="25" creationId="{9D2E8756-2465-473A-BA2A-2DB1D6224745}"/>
          </ac:spMkLst>
        </pc:spChg>
        <pc:cxnChg chg="del">
          <ac:chgData name="GUIDO" userId="1cb85578-ce88-47ac-8cdb-53d8202554ce" providerId="ADAL" clId="{CAF36123-E2F9-45E3-906D-BC8505A43EA0}" dt="2020-10-10T17:23:19.623" v="2964"/>
          <ac:cxnSpMkLst>
            <pc:docMk/>
            <pc:sldMk cId="1892969543" sldId="256"/>
            <ac:cxnSpMk id="9" creationId="{EB898B32-3891-4C3A-8F58-C5969D2E9033}"/>
          </ac:cxnSpMkLst>
        </pc:cxnChg>
        <pc:cxnChg chg="del">
          <ac:chgData name="GUIDO" userId="1cb85578-ce88-47ac-8cdb-53d8202554ce" providerId="ADAL" clId="{CAF36123-E2F9-45E3-906D-BC8505A43EA0}" dt="2020-10-10T17:23:19.623" v="2964"/>
          <ac:cxnSpMkLst>
            <pc:docMk/>
            <pc:sldMk cId="1892969543" sldId="256"/>
            <ac:cxnSpMk id="11" creationId="{4AE4806D-B8F9-4679-A68A-9BD21C01A301}"/>
          </ac:cxnSpMkLst>
        </pc:cxnChg>
      </pc:sldChg>
      <pc:sldChg chg="modSp">
        <pc:chgData name="GUIDO" userId="1cb85578-ce88-47ac-8cdb-53d8202554ce" providerId="ADAL" clId="{CAF36123-E2F9-45E3-906D-BC8505A43EA0}" dt="2020-10-10T15:43:13.758" v="0" actId="14826"/>
        <pc:sldMkLst>
          <pc:docMk/>
          <pc:sldMk cId="1824500087" sldId="257"/>
        </pc:sldMkLst>
        <pc:picChg chg="mod">
          <ac:chgData name="GUIDO" userId="1cb85578-ce88-47ac-8cdb-53d8202554ce" providerId="ADAL" clId="{CAF36123-E2F9-45E3-906D-BC8505A43EA0}" dt="2020-10-10T15:43:13.758" v="0" actId="14826"/>
          <ac:picMkLst>
            <pc:docMk/>
            <pc:sldMk cId="1824500087" sldId="257"/>
            <ac:picMk id="5" creationId="{20030DAC-2DDE-4D6E-B1A0-6014028D864E}"/>
          </ac:picMkLst>
        </pc:picChg>
      </pc:sldChg>
      <pc:sldChg chg="addSp delSp modSp">
        <pc:chgData name="GUIDO" userId="1cb85578-ce88-47ac-8cdb-53d8202554ce" providerId="ADAL" clId="{CAF36123-E2F9-45E3-906D-BC8505A43EA0}" dt="2020-10-10T15:44:14.367" v="3" actId="1076"/>
        <pc:sldMkLst>
          <pc:docMk/>
          <pc:sldMk cId="1682279712" sldId="258"/>
        </pc:sldMkLst>
        <pc:spChg chg="add del mod">
          <ac:chgData name="GUIDO" userId="1cb85578-ce88-47ac-8cdb-53d8202554ce" providerId="ADAL" clId="{CAF36123-E2F9-45E3-906D-BC8505A43EA0}" dt="2020-10-10T15:44:11.084" v="2" actId="931"/>
          <ac:spMkLst>
            <pc:docMk/>
            <pc:sldMk cId="1682279712" sldId="258"/>
            <ac:spMk id="4" creationId="{470DF827-4D2E-4621-B79A-383887910464}"/>
          </ac:spMkLst>
        </pc:spChg>
        <pc:picChg chg="del">
          <ac:chgData name="GUIDO" userId="1cb85578-ce88-47ac-8cdb-53d8202554ce" providerId="ADAL" clId="{CAF36123-E2F9-45E3-906D-BC8505A43EA0}" dt="2020-10-10T15:43:23.220" v="1" actId="478"/>
          <ac:picMkLst>
            <pc:docMk/>
            <pc:sldMk cId="1682279712" sldId="258"/>
            <ac:picMk id="5" creationId="{7598F288-38B0-4DC5-A91E-7456EEFFAD9A}"/>
          </ac:picMkLst>
        </pc:picChg>
        <pc:picChg chg="add mod">
          <ac:chgData name="GUIDO" userId="1cb85578-ce88-47ac-8cdb-53d8202554ce" providerId="ADAL" clId="{CAF36123-E2F9-45E3-906D-BC8505A43EA0}" dt="2020-10-10T15:44:14.367" v="3" actId="1076"/>
          <ac:picMkLst>
            <pc:docMk/>
            <pc:sldMk cId="1682279712" sldId="258"/>
            <ac:picMk id="8" creationId="{2AE2CE30-92EB-4629-BEAF-999F442AAA27}"/>
          </ac:picMkLst>
        </pc:picChg>
      </pc:sldChg>
      <pc:sldChg chg="addSp delSp modSp">
        <pc:chgData name="GUIDO" userId="1cb85578-ce88-47ac-8cdb-53d8202554ce" providerId="ADAL" clId="{CAF36123-E2F9-45E3-906D-BC8505A43EA0}" dt="2020-10-10T16:29:17.569" v="940" actId="14100"/>
        <pc:sldMkLst>
          <pc:docMk/>
          <pc:sldMk cId="3230252680" sldId="260"/>
        </pc:sldMkLst>
        <pc:spChg chg="add del mod">
          <ac:chgData name="GUIDO" userId="1cb85578-ce88-47ac-8cdb-53d8202554ce" providerId="ADAL" clId="{CAF36123-E2F9-45E3-906D-BC8505A43EA0}" dt="2020-10-10T16:21:56.233" v="5" actId="931"/>
          <ac:spMkLst>
            <pc:docMk/>
            <pc:sldMk cId="3230252680" sldId="260"/>
            <ac:spMk id="4" creationId="{CD1F4955-10CB-4017-9009-9784D046992D}"/>
          </ac:spMkLst>
        </pc:spChg>
        <pc:spChg chg="add mod">
          <ac:chgData name="GUIDO" userId="1cb85578-ce88-47ac-8cdb-53d8202554ce" providerId="ADAL" clId="{CAF36123-E2F9-45E3-906D-BC8505A43EA0}" dt="2020-10-10T16:25:13.360" v="521" actId="20577"/>
          <ac:spMkLst>
            <pc:docMk/>
            <pc:sldMk cId="3230252680" sldId="260"/>
            <ac:spMk id="8" creationId="{D3615EDD-85E4-49C8-8859-5DAF7807D69D}"/>
          </ac:spMkLst>
        </pc:spChg>
        <pc:spChg chg="add mod">
          <ac:chgData name="GUIDO" userId="1cb85578-ce88-47ac-8cdb-53d8202554ce" providerId="ADAL" clId="{CAF36123-E2F9-45E3-906D-BC8505A43EA0}" dt="2020-10-10T16:29:17.569" v="940" actId="14100"/>
          <ac:spMkLst>
            <pc:docMk/>
            <pc:sldMk cId="3230252680" sldId="260"/>
            <ac:spMk id="9" creationId="{9C24423E-82D9-4252-BD84-71EF3B29E5AF}"/>
          </ac:spMkLst>
        </pc:spChg>
        <pc:picChg chg="del">
          <ac:chgData name="GUIDO" userId="1cb85578-ce88-47ac-8cdb-53d8202554ce" providerId="ADAL" clId="{CAF36123-E2F9-45E3-906D-BC8505A43EA0}" dt="2020-10-10T15:44:22.907" v="4" actId="478"/>
          <ac:picMkLst>
            <pc:docMk/>
            <pc:sldMk cId="3230252680" sldId="260"/>
            <ac:picMk id="5" creationId="{E8DBB2D0-831C-41D2-B89D-154C0EF64B06}"/>
          </ac:picMkLst>
        </pc:picChg>
        <pc:picChg chg="add mod">
          <ac:chgData name="GUIDO" userId="1cb85578-ce88-47ac-8cdb-53d8202554ce" providerId="ADAL" clId="{CAF36123-E2F9-45E3-906D-BC8505A43EA0}" dt="2020-10-10T16:24:48.034" v="417" actId="14100"/>
          <ac:picMkLst>
            <pc:docMk/>
            <pc:sldMk cId="3230252680" sldId="260"/>
            <ac:picMk id="7" creationId="{4BD5DE93-EB2A-4C04-9EA9-104DB9E093F7}"/>
          </ac:picMkLst>
        </pc:picChg>
      </pc:sldChg>
      <pc:sldChg chg="delSp delDesignElem">
        <pc:chgData name="GUIDO" userId="1cb85578-ce88-47ac-8cdb-53d8202554ce" providerId="ADAL" clId="{CAF36123-E2F9-45E3-906D-BC8505A43EA0}" dt="2020-10-10T17:23:19.623" v="2964"/>
        <pc:sldMkLst>
          <pc:docMk/>
          <pc:sldMk cId="800013584" sldId="261"/>
        </pc:sldMkLst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800013584" sldId="261"/>
            <ac:spMk id="51" creationId="{27577DEC-D9A5-404D-9789-702F4319BEC8}"/>
          </ac:spMkLst>
        </pc:spChg>
        <pc:grpChg chg="del">
          <ac:chgData name="GUIDO" userId="1cb85578-ce88-47ac-8cdb-53d8202554ce" providerId="ADAL" clId="{CAF36123-E2F9-45E3-906D-BC8505A43EA0}" dt="2020-10-10T17:23:19.623" v="2964"/>
          <ac:grpSpMkLst>
            <pc:docMk/>
            <pc:sldMk cId="800013584" sldId="261"/>
            <ac:grpSpMk id="52" creationId="{CEEA9366-CEA8-4F23-B065-4337F0D836FE}"/>
          </ac:grpSpMkLst>
        </pc:grpChg>
      </pc:sldChg>
      <pc:sldChg chg="delSp delDesignElem">
        <pc:chgData name="GUIDO" userId="1cb85578-ce88-47ac-8cdb-53d8202554ce" providerId="ADAL" clId="{CAF36123-E2F9-45E3-906D-BC8505A43EA0}" dt="2020-10-10T17:23:19.623" v="2964"/>
        <pc:sldMkLst>
          <pc:docMk/>
          <pc:sldMk cId="828543991" sldId="275"/>
        </pc:sldMkLst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828543991" sldId="275"/>
            <ac:spMk id="13" creationId="{8DF4D7F6-81B5-452A-9CE6-76D81F91D41B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828543991" sldId="275"/>
            <ac:spMk id="15" creationId="{4600514D-20FB-4559-97DC-D1DC39E6C3DE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828543991" sldId="275"/>
            <ac:spMk id="17" creationId="{266F638A-E405-4AC0-B984-72E5813B0DD1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828543991" sldId="275"/>
            <ac:spMk id="23" creationId="{27B538D5-95DB-47ED-9CB4-34AE5BF78E6B}"/>
          </ac:spMkLst>
        </pc:spChg>
        <pc:cxnChg chg="del">
          <ac:chgData name="GUIDO" userId="1cb85578-ce88-47ac-8cdb-53d8202554ce" providerId="ADAL" clId="{CAF36123-E2F9-45E3-906D-BC8505A43EA0}" dt="2020-10-10T17:23:19.623" v="2964"/>
          <ac:cxnSpMkLst>
            <pc:docMk/>
            <pc:sldMk cId="828543991" sldId="275"/>
            <ac:cxnSpMk id="19" creationId="{7D1CBE93-B17D-4509-843C-82287C38032A}"/>
          </ac:cxnSpMkLst>
        </pc:cxnChg>
        <pc:cxnChg chg="del">
          <ac:chgData name="GUIDO" userId="1cb85578-ce88-47ac-8cdb-53d8202554ce" providerId="ADAL" clId="{CAF36123-E2F9-45E3-906D-BC8505A43EA0}" dt="2020-10-10T17:23:19.623" v="2964"/>
          <ac:cxnSpMkLst>
            <pc:docMk/>
            <pc:sldMk cId="828543991" sldId="275"/>
            <ac:cxnSpMk id="21" creationId="{AE6277B4-6A43-48AB-89B2-3442221619CC}"/>
          </ac:cxnSpMkLst>
        </pc:cxnChg>
      </pc:sldChg>
      <pc:sldChg chg="delSp delDesignElem">
        <pc:chgData name="GUIDO" userId="1cb85578-ce88-47ac-8cdb-53d8202554ce" providerId="ADAL" clId="{CAF36123-E2F9-45E3-906D-BC8505A43EA0}" dt="2020-10-10T17:23:19.623" v="2964"/>
        <pc:sldMkLst>
          <pc:docMk/>
          <pc:sldMk cId="3698099004" sldId="276"/>
        </pc:sldMkLst>
        <pc:grpChg chg="del">
          <ac:chgData name="GUIDO" userId="1cb85578-ce88-47ac-8cdb-53d8202554ce" providerId="ADAL" clId="{CAF36123-E2F9-45E3-906D-BC8505A43EA0}" dt="2020-10-10T17:23:19.623" v="2964"/>
          <ac:grpSpMkLst>
            <pc:docMk/>
            <pc:sldMk cId="3698099004" sldId="276"/>
            <ac:grpSpMk id="12" creationId="{90A61547-2555-4DE2-A37F-A53E54917441}"/>
          </ac:grpSpMkLst>
        </pc:grpChg>
      </pc:sldChg>
      <pc:sldChg chg="delSp delDesignElem">
        <pc:chgData name="GUIDO" userId="1cb85578-ce88-47ac-8cdb-53d8202554ce" providerId="ADAL" clId="{CAF36123-E2F9-45E3-906D-BC8505A43EA0}" dt="2020-10-10T17:23:19.623" v="2964"/>
        <pc:sldMkLst>
          <pc:docMk/>
          <pc:sldMk cId="2663109177" sldId="278"/>
        </pc:sldMkLst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2663109177" sldId="278"/>
            <ac:spMk id="51" creationId="{27577DEC-D9A5-404D-9789-702F4319BEC8}"/>
          </ac:spMkLst>
        </pc:spChg>
        <pc:grpChg chg="del">
          <ac:chgData name="GUIDO" userId="1cb85578-ce88-47ac-8cdb-53d8202554ce" providerId="ADAL" clId="{CAF36123-E2F9-45E3-906D-BC8505A43EA0}" dt="2020-10-10T17:23:19.623" v="2964"/>
          <ac:grpSpMkLst>
            <pc:docMk/>
            <pc:sldMk cId="2663109177" sldId="278"/>
            <ac:grpSpMk id="52" creationId="{CEEA9366-CEA8-4F23-B065-4337F0D836FE}"/>
          </ac:grpSpMkLst>
        </pc:grpChg>
      </pc:sldChg>
      <pc:sldChg chg="modSp">
        <pc:chgData name="GUIDO" userId="1cb85578-ce88-47ac-8cdb-53d8202554ce" providerId="ADAL" clId="{CAF36123-E2F9-45E3-906D-BC8505A43EA0}" dt="2020-10-10T19:23:33.694" v="7994" actId="1076"/>
        <pc:sldMkLst>
          <pc:docMk/>
          <pc:sldMk cId="788463307" sldId="285"/>
        </pc:sldMkLst>
        <pc:picChg chg="mod">
          <ac:chgData name="GUIDO" userId="1cb85578-ce88-47ac-8cdb-53d8202554ce" providerId="ADAL" clId="{CAF36123-E2F9-45E3-906D-BC8505A43EA0}" dt="2020-10-10T19:23:33.694" v="7994" actId="1076"/>
          <ac:picMkLst>
            <pc:docMk/>
            <pc:sldMk cId="788463307" sldId="285"/>
            <ac:picMk id="8" creationId="{9C7068B3-F5BB-4501-9CAB-1F3A5F0A0AD5}"/>
          </ac:picMkLst>
        </pc:picChg>
      </pc:sldChg>
      <pc:sldChg chg="delSp delDesignElem">
        <pc:chgData name="GUIDO" userId="1cb85578-ce88-47ac-8cdb-53d8202554ce" providerId="ADAL" clId="{CAF36123-E2F9-45E3-906D-BC8505A43EA0}" dt="2020-10-10T17:23:19.623" v="2964"/>
        <pc:sldMkLst>
          <pc:docMk/>
          <pc:sldMk cId="2556413963" sldId="286"/>
        </pc:sldMkLst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2556413963" sldId="286"/>
            <ac:spMk id="28" creationId="{BD11ECC6-8551-4768-8DFD-CD41AF420A37}"/>
          </ac:spMkLst>
        </pc:spChg>
        <pc:spChg chg="del">
          <ac:chgData name="GUIDO" userId="1cb85578-ce88-47ac-8cdb-53d8202554ce" providerId="ADAL" clId="{CAF36123-E2F9-45E3-906D-BC8505A43EA0}" dt="2020-10-10T17:23:19.623" v="2964"/>
          <ac:spMkLst>
            <pc:docMk/>
            <pc:sldMk cId="2556413963" sldId="286"/>
            <ac:spMk id="29" creationId="{8E2EB503-A017-4457-A105-53638C97DEB8}"/>
          </ac:spMkLst>
        </pc:spChg>
        <pc:grpChg chg="del">
          <ac:chgData name="GUIDO" userId="1cb85578-ce88-47ac-8cdb-53d8202554ce" providerId="ADAL" clId="{CAF36123-E2F9-45E3-906D-BC8505A43EA0}" dt="2020-10-10T17:23:19.623" v="2964"/>
          <ac:grpSpMkLst>
            <pc:docMk/>
            <pc:sldMk cId="2556413963" sldId="286"/>
            <ac:grpSpMk id="30" creationId="{93657592-CA60-4F45-B1A0-88AA77242087}"/>
          </ac:grpSpMkLst>
        </pc:grpChg>
      </pc:sldChg>
      <pc:sldChg chg="addSp delSp modSp add">
        <pc:chgData name="GUIDO" userId="1cb85578-ce88-47ac-8cdb-53d8202554ce" providerId="ADAL" clId="{CAF36123-E2F9-45E3-906D-BC8505A43EA0}" dt="2020-10-10T17:22:42.373" v="2955" actId="14100"/>
        <pc:sldMkLst>
          <pc:docMk/>
          <pc:sldMk cId="2825694817" sldId="287"/>
        </pc:sldMkLst>
        <pc:spChg chg="mod">
          <ac:chgData name="GUIDO" userId="1cb85578-ce88-47ac-8cdb-53d8202554ce" providerId="ADAL" clId="{CAF36123-E2F9-45E3-906D-BC8505A43EA0}" dt="2020-10-10T16:37:51.587" v="1213" actId="27636"/>
          <ac:spMkLst>
            <pc:docMk/>
            <pc:sldMk cId="2825694817" sldId="287"/>
            <ac:spMk id="2" creationId="{443A5D10-5A3D-4C36-9285-04A0ECE759B7}"/>
          </ac:spMkLst>
        </pc:spChg>
        <pc:spChg chg="del">
          <ac:chgData name="GUIDO" userId="1cb85578-ce88-47ac-8cdb-53d8202554ce" providerId="ADAL" clId="{CAF36123-E2F9-45E3-906D-BC8505A43EA0}" dt="2020-10-10T16:32:20.237" v="968" actId="478"/>
          <ac:spMkLst>
            <pc:docMk/>
            <pc:sldMk cId="2825694817" sldId="287"/>
            <ac:spMk id="3" creationId="{956F6DD3-7EA2-47BD-9DA9-1D79D028B7DC}"/>
          </ac:spMkLst>
        </pc:spChg>
        <pc:spChg chg="add mod">
          <ac:chgData name="GUIDO" userId="1cb85578-ce88-47ac-8cdb-53d8202554ce" providerId="ADAL" clId="{CAF36123-E2F9-45E3-906D-BC8505A43EA0}" dt="2020-10-10T17:22:42.373" v="2955" actId="14100"/>
          <ac:spMkLst>
            <pc:docMk/>
            <pc:sldMk cId="2825694817" sldId="287"/>
            <ac:spMk id="6" creationId="{2BD32CAE-BD9B-4776-B0FE-8DA452741525}"/>
          </ac:spMkLst>
        </pc:spChg>
        <pc:spChg chg="add del mod">
          <ac:chgData name="GUIDO" userId="1cb85578-ce88-47ac-8cdb-53d8202554ce" providerId="ADAL" clId="{CAF36123-E2F9-45E3-906D-BC8505A43EA0}" dt="2020-10-10T16:42:37.780" v="1276" actId="478"/>
          <ac:spMkLst>
            <pc:docMk/>
            <pc:sldMk cId="2825694817" sldId="287"/>
            <ac:spMk id="7" creationId="{FE082CD7-20B1-4F0D-AB5C-6FD424ACA35D}"/>
          </ac:spMkLst>
        </pc:spChg>
        <pc:spChg chg="add mod">
          <ac:chgData name="GUIDO" userId="1cb85578-ce88-47ac-8cdb-53d8202554ce" providerId="ADAL" clId="{CAF36123-E2F9-45E3-906D-BC8505A43EA0}" dt="2020-10-10T16:50:38.163" v="1744" actId="14100"/>
          <ac:spMkLst>
            <pc:docMk/>
            <pc:sldMk cId="2825694817" sldId="287"/>
            <ac:spMk id="8" creationId="{01982C30-66C1-4978-AA1E-26CCBD0E1E12}"/>
          </ac:spMkLst>
        </pc:spChg>
        <pc:spChg chg="add mod">
          <ac:chgData name="GUIDO" userId="1cb85578-ce88-47ac-8cdb-53d8202554ce" providerId="ADAL" clId="{CAF36123-E2F9-45E3-906D-BC8505A43EA0}" dt="2020-10-10T16:44:47.556" v="1333" actId="2711"/>
          <ac:spMkLst>
            <pc:docMk/>
            <pc:sldMk cId="2825694817" sldId="287"/>
            <ac:spMk id="9" creationId="{26DA90C8-48EC-4C45-BDEE-8E6D193CE54B}"/>
          </ac:spMkLst>
        </pc:spChg>
        <pc:spChg chg="add mod">
          <ac:chgData name="GUIDO" userId="1cb85578-ce88-47ac-8cdb-53d8202554ce" providerId="ADAL" clId="{CAF36123-E2F9-45E3-906D-BC8505A43EA0}" dt="2020-10-10T16:51:38.164" v="1757" actId="1076"/>
          <ac:spMkLst>
            <pc:docMk/>
            <pc:sldMk cId="2825694817" sldId="287"/>
            <ac:spMk id="10" creationId="{C8E88E79-621A-40CC-AAAD-E00C8B079915}"/>
          </ac:spMkLst>
        </pc:spChg>
        <pc:picChg chg="add mod">
          <ac:chgData name="GUIDO" userId="1cb85578-ce88-47ac-8cdb-53d8202554ce" providerId="ADAL" clId="{CAF36123-E2F9-45E3-906D-BC8505A43EA0}" dt="2020-10-10T17:22:32.012" v="2953" actId="14100"/>
          <ac:picMkLst>
            <pc:docMk/>
            <pc:sldMk cId="2825694817" sldId="287"/>
            <ac:picMk id="5" creationId="{9BD58CB3-B7B1-4510-B1B4-60924AE6EBA9}"/>
          </ac:picMkLst>
        </pc:picChg>
      </pc:sldChg>
      <pc:sldChg chg="addSp delSp modSp add mod setBg">
        <pc:chgData name="GUIDO" userId="1cb85578-ce88-47ac-8cdb-53d8202554ce" providerId="ADAL" clId="{CAF36123-E2F9-45E3-906D-BC8505A43EA0}" dt="2020-10-10T17:20:34.979" v="2950" actId="1076"/>
        <pc:sldMkLst>
          <pc:docMk/>
          <pc:sldMk cId="4207196705" sldId="288"/>
        </pc:sldMkLst>
        <pc:spChg chg="mod">
          <ac:chgData name="GUIDO" userId="1cb85578-ce88-47ac-8cdb-53d8202554ce" providerId="ADAL" clId="{CAF36123-E2F9-45E3-906D-BC8505A43EA0}" dt="2020-10-10T17:18:08.145" v="2922" actId="26606"/>
          <ac:spMkLst>
            <pc:docMk/>
            <pc:sldMk cId="4207196705" sldId="288"/>
            <ac:spMk id="2" creationId="{51A191C8-78F9-4B72-ABAD-D1AE559EF291}"/>
          </ac:spMkLst>
        </pc:spChg>
        <pc:spChg chg="del">
          <ac:chgData name="GUIDO" userId="1cb85578-ce88-47ac-8cdb-53d8202554ce" providerId="ADAL" clId="{CAF36123-E2F9-45E3-906D-BC8505A43EA0}" dt="2020-10-10T16:54:12.076" v="1777" actId="478"/>
          <ac:spMkLst>
            <pc:docMk/>
            <pc:sldMk cId="4207196705" sldId="288"/>
            <ac:spMk id="3" creationId="{0A7F7129-355E-4214-AD7B-6F6B78ADC2E6}"/>
          </ac:spMkLst>
        </pc:spChg>
        <pc:spChg chg="add mod">
          <ac:chgData name="GUIDO" userId="1cb85578-ce88-47ac-8cdb-53d8202554ce" providerId="ADAL" clId="{CAF36123-E2F9-45E3-906D-BC8505A43EA0}" dt="2020-10-10T17:19:59.589" v="2943" actId="255"/>
          <ac:spMkLst>
            <pc:docMk/>
            <pc:sldMk cId="4207196705" sldId="288"/>
            <ac:spMk id="10" creationId="{D748A1EA-D570-4F64-835F-1EDECFF1CAAA}"/>
          </ac:spMkLst>
        </pc:spChg>
        <pc:spChg chg="add mod">
          <ac:chgData name="GUIDO" userId="1cb85578-ce88-47ac-8cdb-53d8202554ce" providerId="ADAL" clId="{CAF36123-E2F9-45E3-906D-BC8505A43EA0}" dt="2020-10-10T17:20:34.979" v="2950" actId="1076"/>
          <ac:spMkLst>
            <pc:docMk/>
            <pc:sldMk cId="4207196705" sldId="288"/>
            <ac:spMk id="11" creationId="{FBD0FD12-7B93-4987-A06B-F5467042A57D}"/>
          </ac:spMkLst>
        </pc:spChg>
        <pc:spChg chg="add del">
          <ac:chgData name="GUIDO" userId="1cb85578-ce88-47ac-8cdb-53d8202554ce" providerId="ADAL" clId="{CAF36123-E2F9-45E3-906D-BC8505A43EA0}" dt="2020-10-10T17:18:08.145" v="2922" actId="26606"/>
          <ac:spMkLst>
            <pc:docMk/>
            <pc:sldMk cId="4207196705" sldId="288"/>
            <ac:spMk id="26" creationId="{BD11ECC6-8551-4768-8DFD-CD41AF420A37}"/>
          </ac:spMkLst>
        </pc:spChg>
        <pc:spChg chg="add mod">
          <ac:chgData name="GUIDO" userId="1cb85578-ce88-47ac-8cdb-53d8202554ce" providerId="ADAL" clId="{CAF36123-E2F9-45E3-906D-BC8505A43EA0}" dt="2020-10-10T17:20:27.012" v="2948" actId="1076"/>
          <ac:spMkLst>
            <pc:docMk/>
            <pc:sldMk cId="4207196705" sldId="288"/>
            <ac:spMk id="38" creationId="{648492BA-731E-437A-83EB-9DB256D3E9D5}"/>
          </ac:spMkLst>
        </pc:spChg>
        <pc:spChg chg="add del">
          <ac:chgData name="GUIDO" userId="1cb85578-ce88-47ac-8cdb-53d8202554ce" providerId="ADAL" clId="{CAF36123-E2F9-45E3-906D-BC8505A43EA0}" dt="2020-10-10T17:18:08.145" v="2922" actId="26606"/>
          <ac:spMkLst>
            <pc:docMk/>
            <pc:sldMk cId="4207196705" sldId="288"/>
            <ac:spMk id="39" creationId="{8E2EB503-A017-4457-A105-53638C97DEB8}"/>
          </ac:spMkLst>
        </pc:spChg>
        <pc:grpChg chg="add del">
          <ac:chgData name="GUIDO" userId="1cb85578-ce88-47ac-8cdb-53d8202554ce" providerId="ADAL" clId="{CAF36123-E2F9-45E3-906D-BC8505A43EA0}" dt="2020-10-10T17:18:08.145" v="2922" actId="26606"/>
          <ac:grpSpMkLst>
            <pc:docMk/>
            <pc:sldMk cId="4207196705" sldId="288"/>
            <ac:grpSpMk id="14" creationId="{EBE86EA4-C4F1-4465-B306-7A2BC2285926}"/>
          </ac:grpSpMkLst>
        </pc:grpChg>
        <pc:grpChg chg="add del">
          <ac:chgData name="GUIDO" userId="1cb85578-ce88-47ac-8cdb-53d8202554ce" providerId="ADAL" clId="{CAF36123-E2F9-45E3-906D-BC8505A43EA0}" dt="2020-10-10T17:18:08.145" v="2922" actId="26606"/>
          <ac:grpSpMkLst>
            <pc:docMk/>
            <pc:sldMk cId="4207196705" sldId="288"/>
            <ac:grpSpMk id="28" creationId="{93657592-CA60-4F45-B1A0-88AA77242087}"/>
          </ac:grpSpMkLst>
        </pc:grpChg>
        <pc:picChg chg="add mod ord">
          <ac:chgData name="GUIDO" userId="1cb85578-ce88-47ac-8cdb-53d8202554ce" providerId="ADAL" clId="{CAF36123-E2F9-45E3-906D-BC8505A43EA0}" dt="2020-10-10T17:18:24.811" v="2926" actId="1076"/>
          <ac:picMkLst>
            <pc:docMk/>
            <pc:sldMk cId="4207196705" sldId="288"/>
            <ac:picMk id="5" creationId="{478A3F56-249C-4848-8891-D6BD1105C635}"/>
          </ac:picMkLst>
        </pc:picChg>
        <pc:picChg chg="add del mod">
          <ac:chgData name="GUIDO" userId="1cb85578-ce88-47ac-8cdb-53d8202554ce" providerId="ADAL" clId="{CAF36123-E2F9-45E3-906D-BC8505A43EA0}" dt="2020-10-10T16:55:33.086" v="1797" actId="478"/>
          <ac:picMkLst>
            <pc:docMk/>
            <pc:sldMk cId="4207196705" sldId="288"/>
            <ac:picMk id="7" creationId="{5836DF0A-A05A-4B7E-B617-79A41CFE603F}"/>
          </ac:picMkLst>
        </pc:picChg>
        <pc:picChg chg="add mod ord">
          <ac:chgData name="GUIDO" userId="1cb85578-ce88-47ac-8cdb-53d8202554ce" providerId="ADAL" clId="{CAF36123-E2F9-45E3-906D-BC8505A43EA0}" dt="2020-10-10T17:20:18.595" v="2947" actId="1076"/>
          <ac:picMkLst>
            <pc:docMk/>
            <pc:sldMk cId="4207196705" sldId="288"/>
            <ac:picMk id="9" creationId="{CCEB26E3-983D-4A92-8E68-411D759A8B71}"/>
          </ac:picMkLst>
        </pc:picChg>
      </pc:sldChg>
      <pc:sldChg chg="delSp modSp add">
        <pc:chgData name="GUIDO" userId="1cb85578-ce88-47ac-8cdb-53d8202554ce" providerId="ADAL" clId="{CAF36123-E2F9-45E3-906D-BC8505A43EA0}" dt="2020-10-10T17:33:04.298" v="3162" actId="20577"/>
        <pc:sldMkLst>
          <pc:docMk/>
          <pc:sldMk cId="20133978" sldId="289"/>
        </pc:sldMkLst>
        <pc:spChg chg="mod">
          <ac:chgData name="GUIDO" userId="1cb85578-ce88-47ac-8cdb-53d8202554ce" providerId="ADAL" clId="{CAF36123-E2F9-45E3-906D-BC8505A43EA0}" dt="2020-10-10T17:33:04.298" v="3162" actId="20577"/>
          <ac:spMkLst>
            <pc:docMk/>
            <pc:sldMk cId="20133978" sldId="289"/>
            <ac:spMk id="2" creationId="{ACBB51D1-940C-4210-800B-1EE57F51A04B}"/>
          </ac:spMkLst>
        </pc:spChg>
        <pc:spChg chg="del">
          <ac:chgData name="GUIDO" userId="1cb85578-ce88-47ac-8cdb-53d8202554ce" providerId="ADAL" clId="{CAF36123-E2F9-45E3-906D-BC8505A43EA0}" dt="2020-10-10T17:23:12.058" v="2957" actId="478"/>
          <ac:spMkLst>
            <pc:docMk/>
            <pc:sldMk cId="20133978" sldId="289"/>
            <ac:spMk id="3" creationId="{E21E75EA-853D-4B59-8B83-3850763A7BA9}"/>
          </ac:spMkLst>
        </pc:spChg>
      </pc:sldChg>
      <pc:sldChg chg="addSp modSp add">
        <pc:chgData name="GUIDO" userId="1cb85578-ce88-47ac-8cdb-53d8202554ce" providerId="ADAL" clId="{CAF36123-E2F9-45E3-906D-BC8505A43EA0}" dt="2020-10-10T18:20:51.693" v="4679" actId="20578"/>
        <pc:sldMkLst>
          <pc:docMk/>
          <pc:sldMk cId="3854711202" sldId="290"/>
        </pc:sldMkLst>
        <pc:spChg chg="mod">
          <ac:chgData name="GUIDO" userId="1cb85578-ce88-47ac-8cdb-53d8202554ce" providerId="ADAL" clId="{CAF36123-E2F9-45E3-906D-BC8505A43EA0}" dt="2020-10-10T18:15:05.233" v="4660" actId="20577"/>
          <ac:spMkLst>
            <pc:docMk/>
            <pc:sldMk cId="3854711202" sldId="290"/>
            <ac:spMk id="2" creationId="{501E0767-A954-4EBD-9FD0-49F7E477A571}"/>
          </ac:spMkLst>
        </pc:spChg>
        <pc:spChg chg="mod">
          <ac:chgData name="GUIDO" userId="1cb85578-ce88-47ac-8cdb-53d8202554ce" providerId="ADAL" clId="{CAF36123-E2F9-45E3-906D-BC8505A43EA0}" dt="2020-10-10T18:20:51.693" v="4679" actId="20578"/>
          <ac:spMkLst>
            <pc:docMk/>
            <pc:sldMk cId="3854711202" sldId="290"/>
            <ac:spMk id="3" creationId="{D3C4798D-B2C0-4DCD-8928-CFB2CA5992C2}"/>
          </ac:spMkLst>
        </pc:spChg>
        <pc:spChg chg="add mod">
          <ac:chgData name="GUIDO" userId="1cb85578-ce88-47ac-8cdb-53d8202554ce" providerId="ADAL" clId="{CAF36123-E2F9-45E3-906D-BC8505A43EA0}" dt="2020-10-10T18:13:48.300" v="4472" actId="20577"/>
          <ac:spMkLst>
            <pc:docMk/>
            <pc:sldMk cId="3854711202" sldId="290"/>
            <ac:spMk id="4" creationId="{2830B90B-7E34-4349-9CA6-CABBF31CA2DC}"/>
          </ac:spMkLst>
        </pc:spChg>
        <pc:picChg chg="add mod">
          <ac:chgData name="GUIDO" userId="1cb85578-ce88-47ac-8cdb-53d8202554ce" providerId="ADAL" clId="{CAF36123-E2F9-45E3-906D-BC8505A43EA0}" dt="2020-10-10T18:20:26.428" v="4676" actId="1076"/>
          <ac:picMkLst>
            <pc:docMk/>
            <pc:sldMk cId="3854711202" sldId="290"/>
            <ac:picMk id="6" creationId="{DA4B41DA-B1B7-46A7-A8E4-8D590351F4AC}"/>
          </ac:picMkLst>
        </pc:picChg>
      </pc:sldChg>
      <pc:sldChg chg="modSp add">
        <pc:chgData name="GUIDO" userId="1cb85578-ce88-47ac-8cdb-53d8202554ce" providerId="ADAL" clId="{CAF36123-E2F9-45E3-906D-BC8505A43EA0}" dt="2020-10-10T18:39:55.055" v="6213" actId="20577"/>
        <pc:sldMkLst>
          <pc:docMk/>
          <pc:sldMk cId="2073979283" sldId="291"/>
        </pc:sldMkLst>
        <pc:spChg chg="mod">
          <ac:chgData name="GUIDO" userId="1cb85578-ce88-47ac-8cdb-53d8202554ce" providerId="ADAL" clId="{CAF36123-E2F9-45E3-906D-BC8505A43EA0}" dt="2020-10-10T18:21:06.620" v="4707" actId="20577"/>
          <ac:spMkLst>
            <pc:docMk/>
            <pc:sldMk cId="2073979283" sldId="291"/>
            <ac:spMk id="2" creationId="{86FDFF5F-314F-4D24-B61C-5E76F91F27C1}"/>
          </ac:spMkLst>
        </pc:spChg>
        <pc:spChg chg="mod">
          <ac:chgData name="GUIDO" userId="1cb85578-ce88-47ac-8cdb-53d8202554ce" providerId="ADAL" clId="{CAF36123-E2F9-45E3-906D-BC8505A43EA0}" dt="2020-10-10T18:39:55.055" v="6213" actId="20577"/>
          <ac:spMkLst>
            <pc:docMk/>
            <pc:sldMk cId="2073979283" sldId="291"/>
            <ac:spMk id="3" creationId="{146BA447-1C4C-4A27-B399-B2D0319AA6CD}"/>
          </ac:spMkLst>
        </pc:spChg>
      </pc:sldChg>
      <pc:sldChg chg="addSp delSp modSp add mod setBg">
        <pc:chgData name="GUIDO" userId="1cb85578-ce88-47ac-8cdb-53d8202554ce" providerId="ADAL" clId="{CAF36123-E2F9-45E3-906D-BC8505A43EA0}" dt="2020-10-10T19:32:22.914" v="8316" actId="20577"/>
        <pc:sldMkLst>
          <pc:docMk/>
          <pc:sldMk cId="504563003" sldId="292"/>
        </pc:sldMkLst>
        <pc:spChg chg="mod ord">
          <ac:chgData name="GUIDO" userId="1cb85578-ce88-47ac-8cdb-53d8202554ce" providerId="ADAL" clId="{CAF36123-E2F9-45E3-906D-BC8505A43EA0}" dt="2020-10-10T19:24:11.637" v="7997" actId="1076"/>
          <ac:spMkLst>
            <pc:docMk/>
            <pc:sldMk cId="504563003" sldId="292"/>
            <ac:spMk id="2" creationId="{90CC0C4E-F8CD-4BB2-AE94-E5AF2B23206F}"/>
          </ac:spMkLst>
        </pc:spChg>
        <pc:spChg chg="del">
          <ac:chgData name="GUIDO" userId="1cb85578-ce88-47ac-8cdb-53d8202554ce" providerId="ADAL" clId="{CAF36123-E2F9-45E3-906D-BC8505A43EA0}" dt="2020-10-10T18:53:37.012" v="6250" actId="478"/>
          <ac:spMkLst>
            <pc:docMk/>
            <pc:sldMk cId="504563003" sldId="292"/>
            <ac:spMk id="3" creationId="{1B7B85E5-A734-42E8-B0FD-6B7C5691F0B7}"/>
          </ac:spMkLst>
        </pc:spChg>
        <pc:spChg chg="add mod">
          <ac:chgData name="GUIDO" userId="1cb85578-ce88-47ac-8cdb-53d8202554ce" providerId="ADAL" clId="{CAF36123-E2F9-45E3-906D-BC8505A43EA0}" dt="2020-10-10T19:24:15.229" v="7998" actId="688"/>
          <ac:spMkLst>
            <pc:docMk/>
            <pc:sldMk cId="504563003" sldId="292"/>
            <ac:spMk id="6" creationId="{B0F1439B-D592-439B-B51B-CEA498395AC9}"/>
          </ac:spMkLst>
        </pc:spChg>
        <pc:spChg chg="add mod">
          <ac:chgData name="GUIDO" userId="1cb85578-ce88-47ac-8cdb-53d8202554ce" providerId="ADAL" clId="{CAF36123-E2F9-45E3-906D-BC8505A43EA0}" dt="2020-10-10T19:32:17.629" v="8298" actId="20577"/>
          <ac:spMkLst>
            <pc:docMk/>
            <pc:sldMk cId="504563003" sldId="292"/>
            <ac:spMk id="7" creationId="{0FD600D4-5951-4FC0-81F8-F7C4AE273A5B}"/>
          </ac:spMkLst>
        </pc:spChg>
        <pc:spChg chg="add del">
          <ac:chgData name="GUIDO" userId="1cb85578-ce88-47ac-8cdb-53d8202554ce" providerId="ADAL" clId="{CAF36123-E2F9-45E3-906D-BC8505A43EA0}" dt="2020-10-10T18:54:00.020" v="6254" actId="26606"/>
          <ac:spMkLst>
            <pc:docMk/>
            <pc:sldMk cId="504563003" sldId="292"/>
            <ac:spMk id="22" creationId="{643561E9-1291-4440-A6DF-5F15C8890C1E}"/>
          </ac:spMkLst>
        </pc:spChg>
        <pc:spChg chg="add del">
          <ac:chgData name="GUIDO" userId="1cb85578-ce88-47ac-8cdb-53d8202554ce" providerId="ADAL" clId="{CAF36123-E2F9-45E3-906D-BC8505A43EA0}" dt="2020-10-10T18:54:01.539" v="6256" actId="26606"/>
          <ac:spMkLst>
            <pc:docMk/>
            <pc:sldMk cId="504563003" sldId="292"/>
            <ac:spMk id="26" creationId="{66D61E08-70C3-48D8-BEA0-787111DC30DA}"/>
          </ac:spMkLst>
        </pc:spChg>
        <pc:spChg chg="add del">
          <ac:chgData name="GUIDO" userId="1cb85578-ce88-47ac-8cdb-53d8202554ce" providerId="ADAL" clId="{CAF36123-E2F9-45E3-906D-BC8505A43EA0}" dt="2020-10-10T18:54:01.539" v="6256" actId="26606"/>
          <ac:spMkLst>
            <pc:docMk/>
            <pc:sldMk cId="504563003" sldId="292"/>
            <ac:spMk id="28" creationId="{FC55298F-0AE5-478E-AD2B-03C2614C5833}"/>
          </ac:spMkLst>
        </pc:spChg>
        <pc:spChg chg="add del">
          <ac:chgData name="GUIDO" userId="1cb85578-ce88-47ac-8cdb-53d8202554ce" providerId="ADAL" clId="{CAF36123-E2F9-45E3-906D-BC8505A43EA0}" dt="2020-10-10T18:54:01.539" v="6256" actId="26606"/>
          <ac:spMkLst>
            <pc:docMk/>
            <pc:sldMk cId="504563003" sldId="292"/>
            <ac:spMk id="30" creationId="{C180E4EA-0B63-4779-A895-7E90E71088F3}"/>
          </ac:spMkLst>
        </pc:spChg>
        <pc:spChg chg="add mod">
          <ac:chgData name="GUIDO" userId="1cb85578-ce88-47ac-8cdb-53d8202554ce" providerId="ADAL" clId="{CAF36123-E2F9-45E3-906D-BC8505A43EA0}" dt="2020-10-10T19:24:24.646" v="8001" actId="688"/>
          <ac:spMkLst>
            <pc:docMk/>
            <pc:sldMk cId="504563003" sldId="292"/>
            <ac:spMk id="31" creationId="{C81413A4-0DAA-4536-AF08-04A42BE7FA9A}"/>
          </ac:spMkLst>
        </pc:spChg>
        <pc:spChg chg="add del">
          <ac:chgData name="GUIDO" userId="1cb85578-ce88-47ac-8cdb-53d8202554ce" providerId="ADAL" clId="{CAF36123-E2F9-45E3-906D-BC8505A43EA0}" dt="2020-10-10T18:54:01.539" v="6256" actId="26606"/>
          <ac:spMkLst>
            <pc:docMk/>
            <pc:sldMk cId="504563003" sldId="292"/>
            <ac:spMk id="32" creationId="{CEE01D9D-3DE8-4EED-B0D3-8F3C79CC7673}"/>
          </ac:spMkLst>
        </pc:spChg>
        <pc:spChg chg="add mod">
          <ac:chgData name="GUIDO" userId="1cb85578-ce88-47ac-8cdb-53d8202554ce" providerId="ADAL" clId="{CAF36123-E2F9-45E3-906D-BC8505A43EA0}" dt="2020-10-10T19:24:41.429" v="8004" actId="688"/>
          <ac:spMkLst>
            <pc:docMk/>
            <pc:sldMk cId="504563003" sldId="292"/>
            <ac:spMk id="33" creationId="{D1E8403F-9F78-40F5-8626-05D7FB969826}"/>
          </ac:spMkLst>
        </pc:spChg>
        <pc:spChg chg="add del">
          <ac:chgData name="GUIDO" userId="1cb85578-ce88-47ac-8cdb-53d8202554ce" providerId="ADAL" clId="{CAF36123-E2F9-45E3-906D-BC8505A43EA0}" dt="2020-10-10T18:54:01.539" v="6256" actId="26606"/>
          <ac:spMkLst>
            <pc:docMk/>
            <pc:sldMk cId="504563003" sldId="292"/>
            <ac:spMk id="34" creationId="{89AF5CE9-607F-43F4-8983-DCD6DA4051FD}"/>
          </ac:spMkLst>
        </pc:spChg>
        <pc:spChg chg="add mod">
          <ac:chgData name="GUIDO" userId="1cb85578-ce88-47ac-8cdb-53d8202554ce" providerId="ADAL" clId="{CAF36123-E2F9-45E3-906D-BC8505A43EA0}" dt="2020-10-10T19:32:22.914" v="8316" actId="20577"/>
          <ac:spMkLst>
            <pc:docMk/>
            <pc:sldMk cId="504563003" sldId="292"/>
            <ac:spMk id="35" creationId="{65A58E07-F6B4-47C9-B7B1-8679A8D2CDBB}"/>
          </ac:spMkLst>
        </pc:spChg>
        <pc:spChg chg="add del">
          <ac:chgData name="GUIDO" userId="1cb85578-ce88-47ac-8cdb-53d8202554ce" providerId="ADAL" clId="{CAF36123-E2F9-45E3-906D-BC8505A43EA0}" dt="2020-10-10T18:54:01.539" v="6256" actId="26606"/>
          <ac:spMkLst>
            <pc:docMk/>
            <pc:sldMk cId="504563003" sldId="292"/>
            <ac:spMk id="36" creationId="{6EEA2DBD-9E1E-4521-8C01-F32AD18A89E3}"/>
          </ac:spMkLst>
        </pc:spChg>
        <pc:spChg chg="add mod">
          <ac:chgData name="GUIDO" userId="1cb85578-ce88-47ac-8cdb-53d8202554ce" providerId="ADAL" clId="{CAF36123-E2F9-45E3-906D-BC8505A43EA0}" dt="2020-10-10T19:31:37.003" v="8252" actId="20577"/>
          <ac:spMkLst>
            <pc:docMk/>
            <pc:sldMk cId="504563003" sldId="292"/>
            <ac:spMk id="37" creationId="{0D98DCA2-8E1C-425A-8C47-E3ABDF815443}"/>
          </ac:spMkLst>
        </pc:spChg>
        <pc:spChg chg="add del">
          <ac:chgData name="GUIDO" userId="1cb85578-ce88-47ac-8cdb-53d8202554ce" providerId="ADAL" clId="{CAF36123-E2F9-45E3-906D-BC8505A43EA0}" dt="2020-10-10T18:54:01.539" v="6256" actId="26606"/>
          <ac:spMkLst>
            <pc:docMk/>
            <pc:sldMk cId="504563003" sldId="292"/>
            <ac:spMk id="38" creationId="{15BBD2C1-BA9B-46A9-A27A-33498B169272}"/>
          </ac:spMkLst>
        </pc:spChg>
        <pc:grpChg chg="add del">
          <ac:chgData name="GUIDO" userId="1cb85578-ce88-47ac-8cdb-53d8202554ce" providerId="ADAL" clId="{CAF36123-E2F9-45E3-906D-BC8505A43EA0}" dt="2020-10-10T18:54:00.020" v="6254" actId="26606"/>
          <ac:grpSpMkLst>
            <pc:docMk/>
            <pc:sldMk cId="504563003" sldId="292"/>
            <ac:grpSpMk id="10" creationId="{E0BF35CA-8AA0-428F-ABED-5B77A6C39154}"/>
          </ac:grpSpMkLst>
        </pc:grpChg>
        <pc:grpChg chg="add del">
          <ac:chgData name="GUIDO" userId="1cb85578-ce88-47ac-8cdb-53d8202554ce" providerId="ADAL" clId="{CAF36123-E2F9-45E3-906D-BC8505A43EA0}" dt="2020-10-10T18:54:01.539" v="6256" actId="26606"/>
          <ac:grpSpMkLst>
            <pc:docMk/>
            <pc:sldMk cId="504563003" sldId="292"/>
            <ac:grpSpMk id="25" creationId="{6A761A44-A936-4382-8A16-7ED6A2903DD0}"/>
          </ac:grpSpMkLst>
        </pc:grpChg>
        <pc:grpChg chg="add">
          <ac:chgData name="GUIDO" userId="1cb85578-ce88-47ac-8cdb-53d8202554ce" providerId="ADAL" clId="{CAF36123-E2F9-45E3-906D-BC8505A43EA0}" dt="2020-10-10T18:54:01.546" v="6257" actId="26606"/>
          <ac:grpSpMkLst>
            <pc:docMk/>
            <pc:sldMk cId="504563003" sldId="292"/>
            <ac:grpSpMk id="40" creationId="{E0BF35CA-8AA0-428F-ABED-5B77A6C39154}"/>
          </ac:grpSpMkLst>
        </pc:grpChg>
        <pc:picChg chg="add mod">
          <ac:chgData name="GUIDO" userId="1cb85578-ce88-47ac-8cdb-53d8202554ce" providerId="ADAL" clId="{CAF36123-E2F9-45E3-906D-BC8505A43EA0}" dt="2020-10-10T19:06:15.896" v="7418" actId="14826"/>
          <ac:picMkLst>
            <pc:docMk/>
            <pc:sldMk cId="504563003" sldId="292"/>
            <ac:picMk id="5" creationId="{06E3BF59-C5EF-4034-A190-6527195B3554}"/>
          </ac:picMkLst>
        </pc:picChg>
        <pc:cxnChg chg="add del">
          <ac:chgData name="GUIDO" userId="1cb85578-ce88-47ac-8cdb-53d8202554ce" providerId="ADAL" clId="{CAF36123-E2F9-45E3-906D-BC8505A43EA0}" dt="2020-10-10T18:54:01.539" v="6256" actId="26606"/>
          <ac:cxnSpMkLst>
            <pc:docMk/>
            <pc:sldMk cId="504563003" sldId="292"/>
            <ac:cxnSpMk id="24" creationId="{F8A9B20B-D1DD-4573-B5EC-558029519236}"/>
          </ac:cxnSpMkLst>
        </pc:cxnChg>
        <pc:cxnChg chg="add del">
          <ac:chgData name="GUIDO" userId="1cb85578-ce88-47ac-8cdb-53d8202554ce" providerId="ADAL" clId="{CAF36123-E2F9-45E3-906D-BC8505A43EA0}" dt="2020-10-10T18:54:01.539" v="6256" actId="26606"/>
          <ac:cxnSpMkLst>
            <pc:docMk/>
            <pc:sldMk cId="504563003" sldId="292"/>
            <ac:cxnSpMk id="27" creationId="{A57C1A16-B8AB-4D99-A195-A38F556A6486}"/>
          </ac:cxnSpMkLst>
        </pc:cxnChg>
      </pc:sldChg>
      <pc:sldChg chg="addSp delSp modSp add">
        <pc:chgData name="GUIDO" userId="1cb85578-ce88-47ac-8cdb-53d8202554ce" providerId="ADAL" clId="{CAF36123-E2F9-45E3-906D-BC8505A43EA0}" dt="2020-10-10T19:06:36.573" v="7422" actId="1076"/>
        <pc:sldMkLst>
          <pc:docMk/>
          <pc:sldMk cId="1707164729" sldId="293"/>
        </pc:sldMkLst>
        <pc:spChg chg="mod">
          <ac:chgData name="GUIDO" userId="1cb85578-ce88-47ac-8cdb-53d8202554ce" providerId="ADAL" clId="{CAF36123-E2F9-45E3-906D-BC8505A43EA0}" dt="2020-10-10T18:59:13.389" v="6763" actId="1076"/>
          <ac:spMkLst>
            <pc:docMk/>
            <pc:sldMk cId="1707164729" sldId="293"/>
            <ac:spMk id="2" creationId="{968851D7-6443-4EA1-9381-33F7B9076248}"/>
          </ac:spMkLst>
        </pc:spChg>
        <pc:spChg chg="del">
          <ac:chgData name="GUIDO" userId="1cb85578-ce88-47ac-8cdb-53d8202554ce" providerId="ADAL" clId="{CAF36123-E2F9-45E3-906D-BC8505A43EA0}" dt="2020-10-10T18:55:01.758" v="6277" actId="478"/>
          <ac:spMkLst>
            <pc:docMk/>
            <pc:sldMk cId="1707164729" sldId="293"/>
            <ac:spMk id="3" creationId="{60838537-0180-4BE5-BF19-96550A569BC4}"/>
          </ac:spMkLst>
        </pc:spChg>
        <pc:spChg chg="add del mod">
          <ac:chgData name="GUIDO" userId="1cb85578-ce88-47ac-8cdb-53d8202554ce" providerId="ADAL" clId="{CAF36123-E2F9-45E3-906D-BC8505A43EA0}" dt="2020-10-10T18:56:08.166" v="6315"/>
          <ac:spMkLst>
            <pc:docMk/>
            <pc:sldMk cId="1707164729" sldId="293"/>
            <ac:spMk id="6" creationId="{F09189D1-409F-47F3-9E6B-D744C5080999}"/>
          </ac:spMkLst>
        </pc:spChg>
        <pc:spChg chg="add mod">
          <ac:chgData name="GUIDO" userId="1cb85578-ce88-47ac-8cdb-53d8202554ce" providerId="ADAL" clId="{CAF36123-E2F9-45E3-906D-BC8505A43EA0}" dt="2020-10-10T19:06:36.573" v="7422" actId="1076"/>
          <ac:spMkLst>
            <pc:docMk/>
            <pc:sldMk cId="1707164729" sldId="293"/>
            <ac:spMk id="7" creationId="{AD3B4FDA-18A4-4885-A9BD-4E063ADB32E7}"/>
          </ac:spMkLst>
        </pc:spChg>
        <pc:picChg chg="add mod">
          <ac:chgData name="GUIDO" userId="1cb85578-ce88-47ac-8cdb-53d8202554ce" providerId="ADAL" clId="{CAF36123-E2F9-45E3-906D-BC8505A43EA0}" dt="2020-10-10T18:55:23.076" v="6282" actId="1076"/>
          <ac:picMkLst>
            <pc:docMk/>
            <pc:sldMk cId="1707164729" sldId="293"/>
            <ac:picMk id="5" creationId="{5B51CC6A-4187-41B2-B1D6-3142F4BF0CAA}"/>
          </ac:picMkLst>
        </pc:picChg>
      </pc:sldChg>
      <pc:sldChg chg="addSp delSp modSp add">
        <pc:chgData name="GUIDO" userId="1cb85578-ce88-47ac-8cdb-53d8202554ce" providerId="ADAL" clId="{CAF36123-E2F9-45E3-906D-BC8505A43EA0}" dt="2020-10-10T19:12:00.877" v="7992" actId="1076"/>
        <pc:sldMkLst>
          <pc:docMk/>
          <pc:sldMk cId="2885175016" sldId="294"/>
        </pc:sldMkLst>
        <pc:spChg chg="mod">
          <ac:chgData name="GUIDO" userId="1cb85578-ce88-47ac-8cdb-53d8202554ce" providerId="ADAL" clId="{CAF36123-E2F9-45E3-906D-BC8505A43EA0}" dt="2020-10-10T18:59:29.692" v="6778" actId="14100"/>
          <ac:spMkLst>
            <pc:docMk/>
            <pc:sldMk cId="2885175016" sldId="294"/>
            <ac:spMk id="2" creationId="{735215AB-C869-4BA4-A0D7-1C97F9CB62E5}"/>
          </ac:spMkLst>
        </pc:spChg>
        <pc:spChg chg="del">
          <ac:chgData name="GUIDO" userId="1cb85578-ce88-47ac-8cdb-53d8202554ce" providerId="ADAL" clId="{CAF36123-E2F9-45E3-906D-BC8505A43EA0}" dt="2020-10-10T19:00:33.996" v="6779" actId="478"/>
          <ac:spMkLst>
            <pc:docMk/>
            <pc:sldMk cId="2885175016" sldId="294"/>
            <ac:spMk id="3" creationId="{17C030B1-11D6-4586-ACDB-06035FCAD4C5}"/>
          </ac:spMkLst>
        </pc:spChg>
        <pc:spChg chg="add mod">
          <ac:chgData name="GUIDO" userId="1cb85578-ce88-47ac-8cdb-53d8202554ce" providerId="ADAL" clId="{CAF36123-E2F9-45E3-906D-BC8505A43EA0}" dt="2020-10-10T19:12:00.877" v="7992" actId="1076"/>
          <ac:spMkLst>
            <pc:docMk/>
            <pc:sldMk cId="2885175016" sldId="294"/>
            <ac:spMk id="6" creationId="{55422770-8D39-443C-8735-68B77A26D0FB}"/>
          </ac:spMkLst>
        </pc:spChg>
        <pc:picChg chg="add mod">
          <ac:chgData name="GUIDO" userId="1cb85578-ce88-47ac-8cdb-53d8202554ce" providerId="ADAL" clId="{CAF36123-E2F9-45E3-906D-BC8505A43EA0}" dt="2020-10-10T19:11:57.990" v="7991" actId="1076"/>
          <ac:picMkLst>
            <pc:docMk/>
            <pc:sldMk cId="2885175016" sldId="294"/>
            <ac:picMk id="5" creationId="{4DA5FF5B-0AB8-4199-BFC8-AE3E7211B2F3}"/>
          </ac:picMkLst>
        </pc:picChg>
      </pc:sldChg>
      <pc:sldChg chg="addSp delSp modSp add">
        <pc:chgData name="GUIDO" userId="1cb85578-ce88-47ac-8cdb-53d8202554ce" providerId="ADAL" clId="{CAF36123-E2F9-45E3-906D-BC8505A43EA0}" dt="2020-10-10T19:11:49.325" v="7989" actId="1076"/>
        <pc:sldMkLst>
          <pc:docMk/>
          <pc:sldMk cId="2223268225" sldId="295"/>
        </pc:sldMkLst>
        <pc:spChg chg="mod">
          <ac:chgData name="GUIDO" userId="1cb85578-ce88-47ac-8cdb-53d8202554ce" providerId="ADAL" clId="{CAF36123-E2F9-45E3-906D-BC8505A43EA0}" dt="2020-10-10T19:07:55.415" v="7560" actId="20577"/>
          <ac:spMkLst>
            <pc:docMk/>
            <pc:sldMk cId="2223268225" sldId="295"/>
            <ac:spMk id="2" creationId="{1D5CD7E9-0282-48CF-B148-C4E306294FC7}"/>
          </ac:spMkLst>
        </pc:spChg>
        <pc:spChg chg="del">
          <ac:chgData name="GUIDO" userId="1cb85578-ce88-47ac-8cdb-53d8202554ce" providerId="ADAL" clId="{CAF36123-E2F9-45E3-906D-BC8505A43EA0}" dt="2020-10-10T19:08:46.997" v="7561" actId="478"/>
          <ac:spMkLst>
            <pc:docMk/>
            <pc:sldMk cId="2223268225" sldId="295"/>
            <ac:spMk id="3" creationId="{6AF97C56-1941-47E5-8DF1-818013A988EF}"/>
          </ac:spMkLst>
        </pc:spChg>
        <pc:spChg chg="add mod">
          <ac:chgData name="GUIDO" userId="1cb85578-ce88-47ac-8cdb-53d8202554ce" providerId="ADAL" clId="{CAF36123-E2F9-45E3-906D-BC8505A43EA0}" dt="2020-10-10T19:11:49.325" v="7989" actId="1076"/>
          <ac:spMkLst>
            <pc:docMk/>
            <pc:sldMk cId="2223268225" sldId="295"/>
            <ac:spMk id="6" creationId="{E49A0FC2-50B5-44AD-A24E-406C0BE5AFB9}"/>
          </ac:spMkLst>
        </pc:spChg>
        <pc:picChg chg="add mod">
          <ac:chgData name="GUIDO" userId="1cb85578-ce88-47ac-8cdb-53d8202554ce" providerId="ADAL" clId="{CAF36123-E2F9-45E3-906D-BC8505A43EA0}" dt="2020-10-10T19:11:46.589" v="7988" actId="1076"/>
          <ac:picMkLst>
            <pc:docMk/>
            <pc:sldMk cId="2223268225" sldId="295"/>
            <ac:picMk id="5" creationId="{2BCE668B-3DF8-4050-AF8D-59937097D252}"/>
          </ac:picMkLst>
        </pc:picChg>
      </pc:sldChg>
      <pc:sldChg chg="add del">
        <pc:chgData name="GUIDO" userId="1cb85578-ce88-47ac-8cdb-53d8202554ce" providerId="ADAL" clId="{CAF36123-E2F9-45E3-906D-BC8505A43EA0}" dt="2020-10-10T19:32:35.669" v="8317" actId="2696"/>
        <pc:sldMkLst>
          <pc:docMk/>
          <pc:sldMk cId="1209907699" sldId="296"/>
        </pc:sldMkLst>
      </pc:sldChg>
    </pc:docChg>
  </pc:docChgLst>
  <pc:docChgLst>
    <pc:chgData name="UMBERTO GAGLIARDINI" userId="a7f0339b-23d9-4fd7-93f1-f2acef04678a" providerId="ADAL" clId="{A60C6780-6D5F-48CF-848F-D8989D0E18D5}"/>
    <pc:docChg chg="undo redo custSel mod addSld delSld modSld sldOrd">
      <pc:chgData name="UMBERTO GAGLIARDINI" userId="a7f0339b-23d9-4fd7-93f1-f2acef04678a" providerId="ADAL" clId="{A60C6780-6D5F-48CF-848F-D8989D0E18D5}" dt="2020-10-15T13:01:49.720" v="9944"/>
      <pc:docMkLst>
        <pc:docMk/>
      </pc:docMkLst>
      <pc:sldChg chg="addSp delSp modSp delDesignElem">
        <pc:chgData name="UMBERTO GAGLIARDINI" userId="a7f0339b-23d9-4fd7-93f1-f2acef04678a" providerId="ADAL" clId="{A60C6780-6D5F-48CF-848F-D8989D0E18D5}" dt="2020-10-15T10:32:28.040" v="9208"/>
        <pc:sldMkLst>
          <pc:docMk/>
          <pc:sldMk cId="1892969543" sldId="256"/>
        </pc:sldMkLst>
        <pc:spChg chg="mod">
          <ac:chgData name="UMBERTO GAGLIARDINI" userId="a7f0339b-23d9-4fd7-93f1-f2acef04678a" providerId="ADAL" clId="{A60C6780-6D5F-48CF-848F-D8989D0E18D5}" dt="2020-10-15T10:26:24.093" v="9028" actId="26606"/>
          <ac:spMkLst>
            <pc:docMk/>
            <pc:sldMk cId="1892969543" sldId="256"/>
            <ac:spMk id="2" creationId="{C75553DF-FDA7-46BF-A5E1-25902AB1F9FA}"/>
          </ac:spMkLst>
        </pc:spChg>
        <pc:spChg chg="add del">
          <ac:chgData name="UMBERTO GAGLIARDINI" userId="a7f0339b-23d9-4fd7-93f1-f2acef04678a" providerId="ADAL" clId="{A60C6780-6D5F-48CF-848F-D8989D0E18D5}" dt="2020-10-15T10:32:28.040" v="9208"/>
          <ac:spMkLst>
            <pc:docMk/>
            <pc:sldMk cId="1892969543" sldId="256"/>
            <ac:spMk id="4" creationId="{27577DEC-D9A5-404D-9789-702F4319BEC8}"/>
          </ac:spMkLst>
        </pc:spChg>
        <pc:grpChg chg="add del">
          <ac:chgData name="UMBERTO GAGLIARDINI" userId="a7f0339b-23d9-4fd7-93f1-f2acef04678a" providerId="ADAL" clId="{A60C6780-6D5F-48CF-848F-D8989D0E18D5}" dt="2020-10-15T10:32:28.040" v="9208"/>
          <ac:grpSpMkLst>
            <pc:docMk/>
            <pc:sldMk cId="1892969543" sldId="256"/>
            <ac:grpSpMk id="5" creationId="{CEEA9366-CEA8-4F23-B065-4337F0D836FE}"/>
          </ac:grpSpMkLst>
        </pc:grpChg>
      </pc:sldChg>
      <pc:sldChg chg="addSp delSp modSp mod setBg setClrOvrMap delDesignElem">
        <pc:chgData name="UMBERTO GAGLIARDINI" userId="a7f0339b-23d9-4fd7-93f1-f2acef04678a" providerId="ADAL" clId="{A60C6780-6D5F-48CF-848F-D8989D0E18D5}" dt="2020-10-15T10:51:36.001" v="9639" actId="1076"/>
        <pc:sldMkLst>
          <pc:docMk/>
          <pc:sldMk cId="1824500087" sldId="257"/>
        </pc:sldMkLst>
        <pc:spChg chg="mod">
          <ac:chgData name="UMBERTO GAGLIARDINI" userId="a7f0339b-23d9-4fd7-93f1-f2acef04678a" providerId="ADAL" clId="{A60C6780-6D5F-48CF-848F-D8989D0E18D5}" dt="2020-10-15T10:12:28.401" v="9002" actId="26606"/>
          <ac:spMkLst>
            <pc:docMk/>
            <pc:sldMk cId="1824500087" sldId="257"/>
            <ac:spMk id="6" creationId="{74A7CA82-D784-4518-B1B6-10C7EC31FE7D}"/>
          </ac:spMkLst>
        </pc:spChg>
        <pc:spChg chg="add del">
          <ac:chgData name="UMBERTO GAGLIARDINI" userId="a7f0339b-23d9-4fd7-93f1-f2acef04678a" providerId="ADAL" clId="{A60C6780-6D5F-48CF-848F-D8989D0E18D5}" dt="2020-10-15T10:12:28.392" v="9001" actId="26606"/>
          <ac:spMkLst>
            <pc:docMk/>
            <pc:sldMk cId="1824500087" sldId="257"/>
            <ac:spMk id="23" creationId="{9F4444CE-BC8D-4D61-B303-4C05614E62AB}"/>
          </ac:spMkLst>
        </pc:spChg>
        <pc:spChg chg="add del">
          <ac:chgData name="UMBERTO GAGLIARDINI" userId="a7f0339b-23d9-4fd7-93f1-f2acef04678a" providerId="ADAL" clId="{A60C6780-6D5F-48CF-848F-D8989D0E18D5}" dt="2020-10-15T10:12:28.392" v="9001" actId="26606"/>
          <ac:spMkLst>
            <pc:docMk/>
            <pc:sldMk cId="1824500087" sldId="257"/>
            <ac:spMk id="25" creationId="{62423CA5-E2E1-4789-B759-9906C1C94063}"/>
          </ac:spMkLst>
        </pc:spChg>
        <pc:spChg chg="add del">
          <ac:chgData name="UMBERTO GAGLIARDINI" userId="a7f0339b-23d9-4fd7-93f1-f2acef04678a" providerId="ADAL" clId="{A60C6780-6D5F-48CF-848F-D8989D0E18D5}" dt="2020-10-15T10:12:28.392" v="9001" actId="26606"/>
          <ac:spMkLst>
            <pc:docMk/>
            <pc:sldMk cId="1824500087" sldId="257"/>
            <ac:spMk id="27" creationId="{73772B81-181F-48B7-8826-4D9686D15DF5}"/>
          </ac:spMkLst>
        </pc:spChg>
        <pc:spChg chg="add del">
          <ac:chgData name="UMBERTO GAGLIARDINI" userId="a7f0339b-23d9-4fd7-93f1-f2acef04678a" providerId="ADAL" clId="{A60C6780-6D5F-48CF-848F-D8989D0E18D5}" dt="2020-10-15T10:12:28.392" v="9001" actId="26606"/>
          <ac:spMkLst>
            <pc:docMk/>
            <pc:sldMk cId="1824500087" sldId="257"/>
            <ac:spMk id="29" creationId="{B2205F6E-03C6-4E92-877C-E2482F6599AA}"/>
          </ac:spMkLst>
        </pc:spChg>
        <pc:grpChg chg="add del">
          <ac:chgData name="UMBERTO GAGLIARDINI" userId="a7f0339b-23d9-4fd7-93f1-f2acef04678a" providerId="ADAL" clId="{A60C6780-6D5F-48CF-848F-D8989D0E18D5}" dt="2020-10-15T10:12:28.392" v="9001" actId="26606"/>
          <ac:grpSpMkLst>
            <pc:docMk/>
            <pc:sldMk cId="1824500087" sldId="257"/>
            <ac:grpSpMk id="11" creationId="{702EF214-B007-4771-8985-A3041E8F6E15}"/>
          </ac:grpSpMkLst>
        </pc:grpChg>
        <pc:grpChg chg="add del">
          <ac:chgData name="UMBERTO GAGLIARDINI" userId="a7f0339b-23d9-4fd7-93f1-f2acef04678a" providerId="ADAL" clId="{A60C6780-6D5F-48CF-848F-D8989D0E18D5}" dt="2020-10-15T10:32:28.040" v="9208"/>
          <ac:grpSpMkLst>
            <pc:docMk/>
            <pc:sldMk cId="1824500087" sldId="257"/>
            <ac:grpSpMk id="31" creationId="{702EF214-B007-4771-8985-A3041E8F6E15}"/>
          </ac:grpSpMkLst>
        </pc:grpChg>
        <pc:picChg chg="mod">
          <ac:chgData name="UMBERTO GAGLIARDINI" userId="a7f0339b-23d9-4fd7-93f1-f2acef04678a" providerId="ADAL" clId="{A60C6780-6D5F-48CF-848F-D8989D0E18D5}" dt="2020-10-15T10:51:36.001" v="9639" actId="1076"/>
          <ac:picMkLst>
            <pc:docMk/>
            <pc:sldMk cId="1824500087" sldId="257"/>
            <ac:picMk id="5" creationId="{20030DAC-2DDE-4D6E-B1A0-6014028D864E}"/>
          </ac:picMkLst>
        </pc:picChg>
      </pc:sldChg>
      <pc:sldChg chg="addSp delSp modSp mod setBg setClrOvrMap">
        <pc:chgData name="UMBERTO GAGLIARDINI" userId="a7f0339b-23d9-4fd7-93f1-f2acef04678a" providerId="ADAL" clId="{A60C6780-6D5F-48CF-848F-D8989D0E18D5}" dt="2020-10-15T10:17:46.883" v="9017" actId="1076"/>
        <pc:sldMkLst>
          <pc:docMk/>
          <pc:sldMk cId="1682279712" sldId="258"/>
        </pc:sldMkLst>
        <pc:spChg chg="mod">
          <ac:chgData name="UMBERTO GAGLIARDINI" userId="a7f0339b-23d9-4fd7-93f1-f2acef04678a" providerId="ADAL" clId="{A60C6780-6D5F-48CF-848F-D8989D0E18D5}" dt="2020-10-15T10:17:15.306" v="9013" actId="26606"/>
          <ac:spMkLst>
            <pc:docMk/>
            <pc:sldMk cId="1682279712" sldId="258"/>
            <ac:spMk id="2" creationId="{40A809F7-8103-4645-84A3-78999DD96DA7}"/>
          </ac:spMkLst>
        </pc:spChg>
        <pc:spChg chg="mod">
          <ac:chgData name="UMBERTO GAGLIARDINI" userId="a7f0339b-23d9-4fd7-93f1-f2acef04678a" providerId="ADAL" clId="{A60C6780-6D5F-48CF-848F-D8989D0E18D5}" dt="2020-10-15T10:17:46.883" v="9017" actId="1076"/>
          <ac:spMkLst>
            <pc:docMk/>
            <pc:sldMk cId="1682279712" sldId="258"/>
            <ac:spMk id="6" creationId="{212FC3AC-441B-4923-A791-B87BDEF8E308}"/>
          </ac:spMkLst>
        </pc:spChg>
        <pc:spChg chg="add del">
          <ac:chgData name="UMBERTO GAGLIARDINI" userId="a7f0339b-23d9-4fd7-93f1-f2acef04678a" providerId="ADAL" clId="{A60C6780-6D5F-48CF-848F-D8989D0E18D5}" dt="2020-10-15T10:16:59.418" v="9007" actId="26606"/>
          <ac:spMkLst>
            <pc:docMk/>
            <pc:sldMk cId="1682279712" sldId="258"/>
            <ac:spMk id="13" creationId="{9F4444CE-BC8D-4D61-B303-4C05614E62AB}"/>
          </ac:spMkLst>
        </pc:spChg>
        <pc:spChg chg="add del">
          <ac:chgData name="UMBERTO GAGLIARDINI" userId="a7f0339b-23d9-4fd7-93f1-f2acef04678a" providerId="ADAL" clId="{A60C6780-6D5F-48CF-848F-D8989D0E18D5}" dt="2020-10-15T10:16:59.418" v="9007" actId="26606"/>
          <ac:spMkLst>
            <pc:docMk/>
            <pc:sldMk cId="1682279712" sldId="258"/>
            <ac:spMk id="15" creationId="{62423CA5-E2E1-4789-B759-9906C1C94063}"/>
          </ac:spMkLst>
        </pc:spChg>
        <pc:spChg chg="add del">
          <ac:chgData name="UMBERTO GAGLIARDINI" userId="a7f0339b-23d9-4fd7-93f1-f2acef04678a" providerId="ADAL" clId="{A60C6780-6D5F-48CF-848F-D8989D0E18D5}" dt="2020-10-15T10:16:59.418" v="9007" actId="26606"/>
          <ac:spMkLst>
            <pc:docMk/>
            <pc:sldMk cId="1682279712" sldId="258"/>
            <ac:spMk id="17" creationId="{73772B81-181F-48B7-8826-4D9686D15DF5}"/>
          </ac:spMkLst>
        </pc:spChg>
        <pc:spChg chg="add del">
          <ac:chgData name="UMBERTO GAGLIARDINI" userId="a7f0339b-23d9-4fd7-93f1-f2acef04678a" providerId="ADAL" clId="{A60C6780-6D5F-48CF-848F-D8989D0E18D5}" dt="2020-10-15T10:16:59.418" v="9007" actId="26606"/>
          <ac:spMkLst>
            <pc:docMk/>
            <pc:sldMk cId="1682279712" sldId="258"/>
            <ac:spMk id="19" creationId="{B2205F6E-03C6-4E92-877C-E2482F6599AA}"/>
          </ac:spMkLst>
        </pc:spChg>
        <pc:picChg chg="mod ord">
          <ac:chgData name="UMBERTO GAGLIARDINI" userId="a7f0339b-23d9-4fd7-93f1-f2acef04678a" providerId="ADAL" clId="{A60C6780-6D5F-48CF-848F-D8989D0E18D5}" dt="2020-10-15T10:17:24.655" v="9014" actId="1076"/>
          <ac:picMkLst>
            <pc:docMk/>
            <pc:sldMk cId="1682279712" sldId="258"/>
            <ac:picMk id="8" creationId="{2AE2CE30-92EB-4629-BEAF-999F442AAA27}"/>
          </ac:picMkLst>
        </pc:picChg>
      </pc:sldChg>
      <pc:sldChg chg="modSp">
        <pc:chgData name="UMBERTO GAGLIARDINI" userId="a7f0339b-23d9-4fd7-93f1-f2acef04678a" providerId="ADAL" clId="{A60C6780-6D5F-48CF-848F-D8989D0E18D5}" dt="2020-10-15T10:18:17.718" v="9019" actId="20577"/>
        <pc:sldMkLst>
          <pc:docMk/>
          <pc:sldMk cId="902992512" sldId="259"/>
        </pc:sldMkLst>
        <pc:spChg chg="mod">
          <ac:chgData name="UMBERTO GAGLIARDINI" userId="a7f0339b-23d9-4fd7-93f1-f2acef04678a" providerId="ADAL" clId="{A60C6780-6D5F-48CF-848F-D8989D0E18D5}" dt="2020-10-15T10:18:17.718" v="9019" actId="20577"/>
          <ac:spMkLst>
            <pc:docMk/>
            <pc:sldMk cId="902992512" sldId="259"/>
            <ac:spMk id="3" creationId="{21AF209D-ABB7-4EF7-84A4-C55C69EC3707}"/>
          </ac:spMkLst>
        </pc:spChg>
      </pc:sldChg>
      <pc:sldChg chg="modSp">
        <pc:chgData name="UMBERTO GAGLIARDINI" userId="a7f0339b-23d9-4fd7-93f1-f2acef04678a" providerId="ADAL" clId="{A60C6780-6D5F-48CF-848F-D8989D0E18D5}" dt="2020-10-15T10:18:36.693" v="9020" actId="1076"/>
        <pc:sldMkLst>
          <pc:docMk/>
          <pc:sldMk cId="3230252680" sldId="260"/>
        </pc:sldMkLst>
        <pc:spChg chg="mod">
          <ac:chgData name="UMBERTO GAGLIARDINI" userId="a7f0339b-23d9-4fd7-93f1-f2acef04678a" providerId="ADAL" clId="{A60C6780-6D5F-48CF-848F-D8989D0E18D5}" dt="2020-10-15T10:18:36.693" v="9020" actId="1076"/>
          <ac:spMkLst>
            <pc:docMk/>
            <pc:sldMk cId="3230252680" sldId="260"/>
            <ac:spMk id="8" creationId="{D3615EDD-85E4-49C8-8859-5DAF7807D69D}"/>
          </ac:spMkLst>
        </pc:spChg>
      </pc:sldChg>
      <pc:sldChg chg="addSp delSp modSp add mod ord setBg setClrOvrMap delDesignElem">
        <pc:chgData name="UMBERTO GAGLIARDINI" userId="a7f0339b-23d9-4fd7-93f1-f2acef04678a" providerId="ADAL" clId="{A60C6780-6D5F-48CF-848F-D8989D0E18D5}" dt="2020-10-15T11:11:34.353" v="9695" actId="26606"/>
        <pc:sldMkLst>
          <pc:docMk/>
          <pc:sldMk cId="800013584" sldId="261"/>
        </pc:sldMkLst>
        <pc:spChg chg="mod ord">
          <ac:chgData name="UMBERTO GAGLIARDINI" userId="a7f0339b-23d9-4fd7-93f1-f2acef04678a" providerId="ADAL" clId="{A60C6780-6D5F-48CF-848F-D8989D0E18D5}" dt="2020-10-15T11:11:34.353" v="9695" actId="26606"/>
          <ac:spMkLst>
            <pc:docMk/>
            <pc:sldMk cId="800013584" sldId="261"/>
            <ac:spMk id="2" creationId="{C75553DF-FDA7-46BF-A5E1-25902AB1F9FA}"/>
          </ac:spMkLst>
        </pc:spChg>
        <pc:spChg chg="add mod">
          <ac:chgData name="UMBERTO GAGLIARDINI" userId="a7f0339b-23d9-4fd7-93f1-f2acef04678a" providerId="ADAL" clId="{A60C6780-6D5F-48CF-848F-D8989D0E18D5}" dt="2020-10-15T11:11:34.353" v="9695" actId="26606"/>
          <ac:spMkLst>
            <pc:docMk/>
            <pc:sldMk cId="800013584" sldId="261"/>
            <ac:spMk id="3" creationId="{5C60E4E8-A296-41DD-94B4-488E1373BEE6}"/>
          </ac:spMkLst>
        </pc:spChg>
        <pc:spChg chg="add del">
          <ac:chgData name="UMBERTO GAGLIARDINI" userId="a7f0339b-23d9-4fd7-93f1-f2acef04678a" providerId="ADAL" clId="{A60C6780-6D5F-48CF-848F-D8989D0E18D5}" dt="2020-10-15T11:11:34.353" v="9695" actId="26606"/>
          <ac:spMkLst>
            <pc:docMk/>
            <pc:sldMk cId="800013584" sldId="261"/>
            <ac:spMk id="5" creationId="{DD6BC9EB-F181-48AB-BCA2-3D1DB20D2D87}"/>
          </ac:spMkLst>
        </pc:spChg>
        <pc:spChg chg="add del">
          <ac:chgData name="UMBERTO GAGLIARDINI" userId="a7f0339b-23d9-4fd7-93f1-f2acef04678a" providerId="ADAL" clId="{A60C6780-6D5F-48CF-848F-D8989D0E18D5}" dt="2020-10-15T11:11:34.353" v="9695" actId="26606"/>
          <ac:spMkLst>
            <pc:docMk/>
            <pc:sldMk cId="800013584" sldId="261"/>
            <ac:spMk id="6" creationId="{D33AAA80-39DC-4020-9BFF-0718F35C7661}"/>
          </ac:spMkLst>
        </pc:spChg>
        <pc:spChg chg="del">
          <ac:chgData name="UMBERTO GAGLIARDINI" userId="a7f0339b-23d9-4fd7-93f1-f2acef04678a" providerId="ADAL" clId="{A60C6780-6D5F-48CF-848F-D8989D0E18D5}" dt="2020-10-09T12:05:17.421" v="28"/>
          <ac:spMkLst>
            <pc:docMk/>
            <pc:sldMk cId="800013584" sldId="261"/>
            <ac:spMk id="7" creationId="{9179DE42-5613-4B35-A1E6-6CCBAA13C743}"/>
          </ac:spMkLst>
        </pc:spChg>
        <pc:spChg chg="add del">
          <ac:chgData name="UMBERTO GAGLIARDINI" userId="a7f0339b-23d9-4fd7-93f1-f2acef04678a" providerId="ADAL" clId="{A60C6780-6D5F-48CF-848F-D8989D0E18D5}" dt="2020-10-09T12:06:11.346" v="76" actId="26606"/>
          <ac:spMkLst>
            <pc:docMk/>
            <pc:sldMk cId="800013584" sldId="261"/>
            <ac:spMk id="8" creationId="{9179DE42-5613-4B35-A1E6-6CCBAA13C743}"/>
          </ac:spMkLst>
        </pc:spChg>
        <pc:spChg chg="del">
          <ac:chgData name="UMBERTO GAGLIARDINI" userId="a7f0339b-23d9-4fd7-93f1-f2acef04678a" providerId="ADAL" clId="{A60C6780-6D5F-48CF-848F-D8989D0E18D5}" dt="2020-10-09T12:05:17.421" v="28"/>
          <ac:spMkLst>
            <pc:docMk/>
            <pc:sldMk cId="800013584" sldId="261"/>
            <ac:spMk id="13" creationId="{52FB45E9-914E-4471-AC87-E475CD51767D}"/>
          </ac:spMkLst>
        </pc:spChg>
        <pc:spChg chg="add del">
          <ac:chgData name="UMBERTO GAGLIARDINI" userId="a7f0339b-23d9-4fd7-93f1-f2acef04678a" providerId="ADAL" clId="{A60C6780-6D5F-48CF-848F-D8989D0E18D5}" dt="2020-10-09T12:06:11.346" v="76" actId="26606"/>
          <ac:spMkLst>
            <pc:docMk/>
            <pc:sldMk cId="800013584" sldId="261"/>
            <ac:spMk id="14" creationId="{52FB45E9-914E-4471-AC87-E475CD51767D}"/>
          </ac:spMkLst>
        </pc:spChg>
        <pc:spChg chg="del">
          <ac:chgData name="UMBERTO GAGLIARDINI" userId="a7f0339b-23d9-4fd7-93f1-f2acef04678a" providerId="ADAL" clId="{A60C6780-6D5F-48CF-848F-D8989D0E18D5}" dt="2020-10-09T12:05:17.421" v="28"/>
          <ac:spMkLst>
            <pc:docMk/>
            <pc:sldMk cId="800013584" sldId="261"/>
            <ac:spMk id="15" creationId="{C310626D-5743-49D4-8F7D-88C4F8F05774}"/>
          </ac:spMkLst>
        </pc:spChg>
        <pc:spChg chg="add del">
          <ac:chgData name="UMBERTO GAGLIARDINI" userId="a7f0339b-23d9-4fd7-93f1-f2acef04678a" providerId="ADAL" clId="{A60C6780-6D5F-48CF-848F-D8989D0E18D5}" dt="2020-10-09T12:06:11.346" v="76" actId="26606"/>
          <ac:spMkLst>
            <pc:docMk/>
            <pc:sldMk cId="800013584" sldId="261"/>
            <ac:spMk id="16" creationId="{C310626D-5743-49D4-8F7D-88C4F8F05774}"/>
          </ac:spMkLst>
        </pc:spChg>
        <pc:spChg chg="del">
          <ac:chgData name="UMBERTO GAGLIARDINI" userId="a7f0339b-23d9-4fd7-93f1-f2acef04678a" providerId="ADAL" clId="{A60C6780-6D5F-48CF-848F-D8989D0E18D5}" dt="2020-10-09T12:05:17.421" v="28"/>
          <ac:spMkLst>
            <pc:docMk/>
            <pc:sldMk cId="800013584" sldId="261"/>
            <ac:spMk id="17" creationId="{3C195FC1-B568-4C72-9902-34CB35DDD7A1}"/>
          </ac:spMkLst>
        </pc:spChg>
        <pc:spChg chg="add del">
          <ac:chgData name="UMBERTO GAGLIARDINI" userId="a7f0339b-23d9-4fd7-93f1-f2acef04678a" providerId="ADAL" clId="{A60C6780-6D5F-48CF-848F-D8989D0E18D5}" dt="2020-10-09T12:06:11.346" v="76" actId="26606"/>
          <ac:spMkLst>
            <pc:docMk/>
            <pc:sldMk cId="800013584" sldId="261"/>
            <ac:spMk id="18" creationId="{3C195FC1-B568-4C72-9902-34CB35DDD7A1}"/>
          </ac:spMkLst>
        </pc:spChg>
        <pc:spChg chg="del">
          <ac:chgData name="UMBERTO GAGLIARDINI" userId="a7f0339b-23d9-4fd7-93f1-f2acef04678a" providerId="ADAL" clId="{A60C6780-6D5F-48CF-848F-D8989D0E18D5}" dt="2020-10-09T12:05:17.421" v="28"/>
          <ac:spMkLst>
            <pc:docMk/>
            <pc:sldMk cId="800013584" sldId="261"/>
            <ac:spMk id="19" creationId="{EF2BDF77-362C-43F0-8CBB-A969EC2AE0C4}"/>
          </ac:spMkLst>
        </pc:spChg>
        <pc:spChg chg="add del">
          <ac:chgData name="UMBERTO GAGLIARDINI" userId="a7f0339b-23d9-4fd7-93f1-f2acef04678a" providerId="ADAL" clId="{A60C6780-6D5F-48CF-848F-D8989D0E18D5}" dt="2020-10-09T12:06:11.346" v="76" actId="26606"/>
          <ac:spMkLst>
            <pc:docMk/>
            <pc:sldMk cId="800013584" sldId="261"/>
            <ac:spMk id="20" creationId="{EF2BDF77-362C-43F0-8CBB-A969EC2AE0C4}"/>
          </ac:spMkLst>
        </pc:spChg>
        <pc:spChg chg="del">
          <ac:chgData name="UMBERTO GAGLIARDINI" userId="a7f0339b-23d9-4fd7-93f1-f2acef04678a" providerId="ADAL" clId="{A60C6780-6D5F-48CF-848F-D8989D0E18D5}" dt="2020-10-09T12:05:17.421" v="28"/>
          <ac:spMkLst>
            <pc:docMk/>
            <pc:sldMk cId="800013584" sldId="261"/>
            <ac:spMk id="21" creationId="{4BE96B01-3929-432D-B8C2-ADBCB74C2EF4}"/>
          </ac:spMkLst>
        </pc:spChg>
        <pc:spChg chg="add del">
          <ac:chgData name="UMBERTO GAGLIARDINI" userId="a7f0339b-23d9-4fd7-93f1-f2acef04678a" providerId="ADAL" clId="{A60C6780-6D5F-48CF-848F-D8989D0E18D5}" dt="2020-10-09T12:06:11.346" v="76" actId="26606"/>
          <ac:spMkLst>
            <pc:docMk/>
            <pc:sldMk cId="800013584" sldId="261"/>
            <ac:spMk id="22" creationId="{4BE96B01-3929-432D-B8C2-ADBCB74C2EF4}"/>
          </ac:spMkLst>
        </pc:spChg>
        <pc:spChg chg="del">
          <ac:chgData name="UMBERTO GAGLIARDINI" userId="a7f0339b-23d9-4fd7-93f1-f2acef04678a" providerId="ADAL" clId="{A60C6780-6D5F-48CF-848F-D8989D0E18D5}" dt="2020-10-09T12:05:17.421" v="28"/>
          <ac:spMkLst>
            <pc:docMk/>
            <pc:sldMk cId="800013584" sldId="261"/>
            <ac:spMk id="23" creationId="{2A6FCDE6-CDE2-4C51-B18E-A95CFB679714}"/>
          </ac:spMkLst>
        </pc:spChg>
        <pc:spChg chg="add del">
          <ac:chgData name="UMBERTO GAGLIARDINI" userId="a7f0339b-23d9-4fd7-93f1-f2acef04678a" providerId="ADAL" clId="{A60C6780-6D5F-48CF-848F-D8989D0E18D5}" dt="2020-10-09T12:06:11.346" v="76" actId="26606"/>
          <ac:spMkLst>
            <pc:docMk/>
            <pc:sldMk cId="800013584" sldId="261"/>
            <ac:spMk id="24" creationId="{2A6FCDE6-CDE2-4C51-B18E-A95CFB679714}"/>
          </ac:spMkLst>
        </pc:spChg>
        <pc:spChg chg="del">
          <ac:chgData name="UMBERTO GAGLIARDINI" userId="a7f0339b-23d9-4fd7-93f1-f2acef04678a" providerId="ADAL" clId="{A60C6780-6D5F-48CF-848F-D8989D0E18D5}" dt="2020-10-09T12:05:17.421" v="28"/>
          <ac:spMkLst>
            <pc:docMk/>
            <pc:sldMk cId="800013584" sldId="261"/>
            <ac:spMk id="25" creationId="{9D2E8756-2465-473A-BA2A-2DB1D6224745}"/>
          </ac:spMkLst>
        </pc:spChg>
        <pc:spChg chg="add del">
          <ac:chgData name="UMBERTO GAGLIARDINI" userId="a7f0339b-23d9-4fd7-93f1-f2acef04678a" providerId="ADAL" clId="{A60C6780-6D5F-48CF-848F-D8989D0E18D5}" dt="2020-10-09T12:06:11.346" v="76" actId="26606"/>
          <ac:spMkLst>
            <pc:docMk/>
            <pc:sldMk cId="800013584" sldId="261"/>
            <ac:spMk id="26" creationId="{9D2E8756-2465-473A-BA2A-2DB1D6224745}"/>
          </ac:spMkLst>
        </pc:spChg>
        <pc:spChg chg="add del">
          <ac:chgData name="UMBERTO GAGLIARDINI" userId="a7f0339b-23d9-4fd7-93f1-f2acef04678a" providerId="ADAL" clId="{A60C6780-6D5F-48CF-848F-D8989D0E18D5}" dt="2020-10-15T11:11:34.353" v="9695" actId="26606"/>
          <ac:spMkLst>
            <pc:docMk/>
            <pc:sldMk cId="800013584" sldId="261"/>
            <ac:spMk id="28" creationId="{1177F295-741F-4EFF-B0CA-BE69295ADA07}"/>
          </ac:spMkLst>
        </pc:spChg>
        <pc:spChg chg="add del">
          <ac:chgData name="UMBERTO GAGLIARDINI" userId="a7f0339b-23d9-4fd7-93f1-f2acef04678a" providerId="ADAL" clId="{A60C6780-6D5F-48CF-848F-D8989D0E18D5}" dt="2020-10-09T12:06:10.544" v="73" actId="26606"/>
          <ac:spMkLst>
            <pc:docMk/>
            <pc:sldMk cId="800013584" sldId="261"/>
            <ac:spMk id="31" creationId="{27577DEC-D9A5-404D-9789-702F4319BEC8}"/>
          </ac:spMkLst>
        </pc:spChg>
        <pc:spChg chg="add del">
          <ac:chgData name="UMBERTO GAGLIARDINI" userId="a7f0339b-23d9-4fd7-93f1-f2acef04678a" providerId="ADAL" clId="{A60C6780-6D5F-48CF-848F-D8989D0E18D5}" dt="2020-10-09T12:06:11.337" v="75" actId="26606"/>
          <ac:spMkLst>
            <pc:docMk/>
            <pc:sldMk cId="800013584" sldId="261"/>
            <ac:spMk id="37" creationId="{52FB45E9-914E-4471-AC87-E475CD51767D}"/>
          </ac:spMkLst>
        </pc:spChg>
        <pc:spChg chg="add del">
          <ac:chgData name="UMBERTO GAGLIARDINI" userId="a7f0339b-23d9-4fd7-93f1-f2acef04678a" providerId="ADAL" clId="{A60C6780-6D5F-48CF-848F-D8989D0E18D5}" dt="2020-10-09T12:06:11.337" v="75" actId="26606"/>
          <ac:spMkLst>
            <pc:docMk/>
            <pc:sldMk cId="800013584" sldId="261"/>
            <ac:spMk id="39" creationId="{C310626D-5743-49D4-8F7D-88C4F8F05774}"/>
          </ac:spMkLst>
        </pc:spChg>
        <pc:spChg chg="add del">
          <ac:chgData name="UMBERTO GAGLIARDINI" userId="a7f0339b-23d9-4fd7-93f1-f2acef04678a" providerId="ADAL" clId="{A60C6780-6D5F-48CF-848F-D8989D0E18D5}" dt="2020-10-09T12:06:11.337" v="75" actId="26606"/>
          <ac:spMkLst>
            <pc:docMk/>
            <pc:sldMk cId="800013584" sldId="261"/>
            <ac:spMk id="41" creationId="{3C195FC1-B568-4C72-9902-34CB35DDD7A1}"/>
          </ac:spMkLst>
        </pc:spChg>
        <pc:spChg chg="add del">
          <ac:chgData name="UMBERTO GAGLIARDINI" userId="a7f0339b-23d9-4fd7-93f1-f2acef04678a" providerId="ADAL" clId="{A60C6780-6D5F-48CF-848F-D8989D0E18D5}" dt="2020-10-09T12:06:11.337" v="75" actId="26606"/>
          <ac:spMkLst>
            <pc:docMk/>
            <pc:sldMk cId="800013584" sldId="261"/>
            <ac:spMk id="43" creationId="{EF2BDF77-362C-43F0-8CBB-A969EC2AE0C4}"/>
          </ac:spMkLst>
        </pc:spChg>
        <pc:spChg chg="add del">
          <ac:chgData name="UMBERTO GAGLIARDINI" userId="a7f0339b-23d9-4fd7-93f1-f2acef04678a" providerId="ADAL" clId="{A60C6780-6D5F-48CF-848F-D8989D0E18D5}" dt="2020-10-09T12:06:11.337" v="75" actId="26606"/>
          <ac:spMkLst>
            <pc:docMk/>
            <pc:sldMk cId="800013584" sldId="261"/>
            <ac:spMk id="44" creationId="{9179DE42-5613-4B35-A1E6-6CCBAA13C743}"/>
          </ac:spMkLst>
        </pc:spChg>
        <pc:spChg chg="add del">
          <ac:chgData name="UMBERTO GAGLIARDINI" userId="a7f0339b-23d9-4fd7-93f1-f2acef04678a" providerId="ADAL" clId="{A60C6780-6D5F-48CF-848F-D8989D0E18D5}" dt="2020-10-09T12:06:11.337" v="75" actId="26606"/>
          <ac:spMkLst>
            <pc:docMk/>
            <pc:sldMk cId="800013584" sldId="261"/>
            <ac:spMk id="45" creationId="{4BE96B01-3929-432D-B8C2-ADBCB74C2EF4}"/>
          </ac:spMkLst>
        </pc:spChg>
        <pc:spChg chg="add del">
          <ac:chgData name="UMBERTO GAGLIARDINI" userId="a7f0339b-23d9-4fd7-93f1-f2acef04678a" providerId="ADAL" clId="{A60C6780-6D5F-48CF-848F-D8989D0E18D5}" dt="2020-10-09T12:06:11.337" v="75" actId="26606"/>
          <ac:spMkLst>
            <pc:docMk/>
            <pc:sldMk cId="800013584" sldId="261"/>
            <ac:spMk id="47" creationId="{2A6FCDE6-CDE2-4C51-B18E-A95CFB679714}"/>
          </ac:spMkLst>
        </pc:spChg>
        <pc:spChg chg="add del">
          <ac:chgData name="UMBERTO GAGLIARDINI" userId="a7f0339b-23d9-4fd7-93f1-f2acef04678a" providerId="ADAL" clId="{A60C6780-6D5F-48CF-848F-D8989D0E18D5}" dt="2020-10-09T12:06:11.337" v="75" actId="26606"/>
          <ac:spMkLst>
            <pc:docMk/>
            <pc:sldMk cId="800013584" sldId="261"/>
            <ac:spMk id="49" creationId="{9D2E8756-2465-473A-BA2A-2DB1D6224745}"/>
          </ac:spMkLst>
        </pc:spChg>
        <pc:spChg chg="add">
          <ac:chgData name="UMBERTO GAGLIARDINI" userId="a7f0339b-23d9-4fd7-93f1-f2acef04678a" providerId="ADAL" clId="{A60C6780-6D5F-48CF-848F-D8989D0E18D5}" dt="2020-10-09T12:06:11.346" v="76" actId="26606"/>
          <ac:spMkLst>
            <pc:docMk/>
            <pc:sldMk cId="800013584" sldId="261"/>
            <ac:spMk id="51" creationId="{27577DEC-D9A5-404D-9789-702F4319BEC8}"/>
          </ac:spMkLst>
        </pc:spChg>
        <pc:grpChg chg="add del">
          <ac:chgData name="UMBERTO GAGLIARDINI" userId="a7f0339b-23d9-4fd7-93f1-f2acef04678a" providerId="ADAL" clId="{A60C6780-6D5F-48CF-848F-D8989D0E18D5}" dt="2020-10-09T12:06:10.544" v="73" actId="26606"/>
          <ac:grpSpMkLst>
            <pc:docMk/>
            <pc:sldMk cId="800013584" sldId="261"/>
            <ac:grpSpMk id="33" creationId="{CEEA9366-CEA8-4F23-B065-4337F0D836FE}"/>
          </ac:grpSpMkLst>
        </pc:grpChg>
        <pc:grpChg chg="add">
          <ac:chgData name="UMBERTO GAGLIARDINI" userId="a7f0339b-23d9-4fd7-93f1-f2acef04678a" providerId="ADAL" clId="{A60C6780-6D5F-48CF-848F-D8989D0E18D5}" dt="2020-10-09T12:06:11.346" v="76" actId="26606"/>
          <ac:grpSpMkLst>
            <pc:docMk/>
            <pc:sldMk cId="800013584" sldId="261"/>
            <ac:grpSpMk id="52" creationId="{CEEA9366-CEA8-4F23-B065-4337F0D836FE}"/>
          </ac:grpSpMkLst>
        </pc:grpChg>
        <pc:cxnChg chg="del">
          <ac:chgData name="UMBERTO GAGLIARDINI" userId="a7f0339b-23d9-4fd7-93f1-f2acef04678a" providerId="ADAL" clId="{A60C6780-6D5F-48CF-848F-D8989D0E18D5}" dt="2020-10-09T12:05:17.421" v="28"/>
          <ac:cxnSpMkLst>
            <pc:docMk/>
            <pc:sldMk cId="800013584" sldId="261"/>
            <ac:cxnSpMk id="9" creationId="{EB898B32-3891-4C3A-8F58-C5969D2E9033}"/>
          </ac:cxnSpMkLst>
        </pc:cxnChg>
        <pc:cxnChg chg="add del">
          <ac:chgData name="UMBERTO GAGLIARDINI" userId="a7f0339b-23d9-4fd7-93f1-f2acef04678a" providerId="ADAL" clId="{A60C6780-6D5F-48CF-848F-D8989D0E18D5}" dt="2020-10-09T12:06:11.346" v="76" actId="26606"/>
          <ac:cxnSpMkLst>
            <pc:docMk/>
            <pc:sldMk cId="800013584" sldId="261"/>
            <ac:cxnSpMk id="10" creationId="{EB898B32-3891-4C3A-8F58-C5969D2E9033}"/>
          </ac:cxnSpMkLst>
        </pc:cxnChg>
        <pc:cxnChg chg="del">
          <ac:chgData name="UMBERTO GAGLIARDINI" userId="a7f0339b-23d9-4fd7-93f1-f2acef04678a" providerId="ADAL" clId="{A60C6780-6D5F-48CF-848F-D8989D0E18D5}" dt="2020-10-09T12:05:17.421" v="28"/>
          <ac:cxnSpMkLst>
            <pc:docMk/>
            <pc:sldMk cId="800013584" sldId="261"/>
            <ac:cxnSpMk id="11" creationId="{4AE4806D-B8F9-4679-A68A-9BD21C01A301}"/>
          </ac:cxnSpMkLst>
        </pc:cxnChg>
        <pc:cxnChg chg="add del">
          <ac:chgData name="UMBERTO GAGLIARDINI" userId="a7f0339b-23d9-4fd7-93f1-f2acef04678a" providerId="ADAL" clId="{A60C6780-6D5F-48CF-848F-D8989D0E18D5}" dt="2020-10-09T12:06:11.346" v="76" actId="26606"/>
          <ac:cxnSpMkLst>
            <pc:docMk/>
            <pc:sldMk cId="800013584" sldId="261"/>
            <ac:cxnSpMk id="12" creationId="{4AE4806D-B8F9-4679-A68A-9BD21C01A301}"/>
          </ac:cxnSpMkLst>
        </pc:cxnChg>
        <pc:cxnChg chg="add del">
          <ac:chgData name="UMBERTO GAGLIARDINI" userId="a7f0339b-23d9-4fd7-93f1-f2acef04678a" providerId="ADAL" clId="{A60C6780-6D5F-48CF-848F-D8989D0E18D5}" dt="2020-10-15T11:11:34.353" v="9695" actId="26606"/>
          <ac:cxnSpMkLst>
            <pc:docMk/>
            <pc:sldMk cId="800013584" sldId="261"/>
            <ac:cxnSpMk id="27" creationId="{C9C5D90B-7EE3-4D26-AB7D-A5A3A6E11203}"/>
          </ac:cxnSpMkLst>
        </pc:cxnChg>
        <pc:cxnChg chg="add del">
          <ac:chgData name="UMBERTO GAGLIARDINI" userId="a7f0339b-23d9-4fd7-93f1-f2acef04678a" providerId="ADAL" clId="{A60C6780-6D5F-48CF-848F-D8989D0E18D5}" dt="2020-10-09T12:06:11.337" v="75" actId="26606"/>
          <ac:cxnSpMkLst>
            <pc:docMk/>
            <pc:sldMk cId="800013584" sldId="261"/>
            <ac:cxnSpMk id="35" creationId="{4AE4806D-B8F9-4679-A68A-9BD21C01A301}"/>
          </ac:cxnSpMkLst>
        </pc:cxnChg>
        <pc:cxnChg chg="add del">
          <ac:chgData name="UMBERTO GAGLIARDINI" userId="a7f0339b-23d9-4fd7-93f1-f2acef04678a" providerId="ADAL" clId="{A60C6780-6D5F-48CF-848F-D8989D0E18D5}" dt="2020-10-09T12:06:11.337" v="75" actId="26606"/>
          <ac:cxnSpMkLst>
            <pc:docMk/>
            <pc:sldMk cId="800013584" sldId="261"/>
            <ac:cxnSpMk id="46" creationId="{EB898B32-3891-4C3A-8F58-C5969D2E9033}"/>
          </ac:cxnSpMkLst>
        </pc:cxnChg>
      </pc:sldChg>
      <pc:sldChg chg="add del">
        <pc:chgData name="UMBERTO GAGLIARDINI" userId="a7f0339b-23d9-4fd7-93f1-f2acef04678a" providerId="ADAL" clId="{A60C6780-6D5F-48CF-848F-D8989D0E18D5}" dt="2020-10-09T12:04:19.369" v="1" actId="2696"/>
        <pc:sldMkLst>
          <pc:docMk/>
          <pc:sldMk cId="2994759418" sldId="261"/>
        </pc:sldMkLst>
      </pc:sldChg>
      <pc:sldChg chg="addSp delSp modSp add mod setBg modAnim addCm delCm">
        <pc:chgData name="UMBERTO GAGLIARDINI" userId="a7f0339b-23d9-4fd7-93f1-f2acef04678a" providerId="ADAL" clId="{A60C6780-6D5F-48CF-848F-D8989D0E18D5}" dt="2020-10-15T11:12:41.451" v="9709" actId="207"/>
        <pc:sldMkLst>
          <pc:docMk/>
          <pc:sldMk cId="2724880770" sldId="262"/>
        </pc:sldMkLst>
        <pc:spChg chg="mod">
          <ac:chgData name="UMBERTO GAGLIARDINI" userId="a7f0339b-23d9-4fd7-93f1-f2acef04678a" providerId="ADAL" clId="{A60C6780-6D5F-48CF-848F-D8989D0E18D5}" dt="2020-10-15T11:11:48.678" v="9697" actId="1076"/>
          <ac:spMkLst>
            <pc:docMk/>
            <pc:sldMk cId="2724880770" sldId="262"/>
            <ac:spMk id="2" creationId="{216F2DC5-13E7-4CB2-BB0C-193D5A4C4DF4}"/>
          </ac:spMkLst>
        </pc:spChg>
        <pc:spChg chg="del">
          <ac:chgData name="UMBERTO GAGLIARDINI" userId="a7f0339b-23d9-4fd7-93f1-f2acef04678a" providerId="ADAL" clId="{A60C6780-6D5F-48CF-848F-D8989D0E18D5}" dt="2020-10-09T12:06:47.345" v="108" actId="931"/>
          <ac:spMkLst>
            <pc:docMk/>
            <pc:sldMk cId="2724880770" sldId="262"/>
            <ac:spMk id="3" creationId="{956838A5-1F9F-4635-A274-45ECF6B6A09F}"/>
          </ac:spMkLst>
        </pc:spChg>
        <pc:spChg chg="add mod">
          <ac:chgData name="UMBERTO GAGLIARDINI" userId="a7f0339b-23d9-4fd7-93f1-f2acef04678a" providerId="ADAL" clId="{A60C6780-6D5F-48CF-848F-D8989D0E18D5}" dt="2020-10-15T11:12:33.073" v="9707" actId="207"/>
          <ac:spMkLst>
            <pc:docMk/>
            <pc:sldMk cId="2724880770" sldId="262"/>
            <ac:spMk id="8" creationId="{EE4943AA-18AE-4467-B5F6-8D23B2D0C024}"/>
          </ac:spMkLst>
        </pc:spChg>
        <pc:spChg chg="add del">
          <ac:chgData name="UMBERTO GAGLIARDINI" userId="a7f0339b-23d9-4fd7-93f1-f2acef04678a" providerId="ADAL" clId="{A60C6780-6D5F-48CF-848F-D8989D0E18D5}" dt="2020-10-09T12:07:00.889" v="110" actId="931"/>
          <ac:spMkLst>
            <pc:docMk/>
            <pc:sldMk cId="2724880770" sldId="262"/>
            <ac:spMk id="9" creationId="{29E949C9-9F7B-48AA-97D5-1D62C1434978}"/>
          </ac:spMkLst>
        </pc:spChg>
        <pc:spChg chg="add del mod">
          <ac:chgData name="UMBERTO GAGLIARDINI" userId="a7f0339b-23d9-4fd7-93f1-f2acef04678a" providerId="ADAL" clId="{A60C6780-6D5F-48CF-848F-D8989D0E18D5}" dt="2020-10-09T12:09:38.435" v="159" actId="26606"/>
          <ac:spMkLst>
            <pc:docMk/>
            <pc:sldMk cId="2724880770" sldId="262"/>
            <ac:spMk id="11" creationId="{30068D3B-3B1B-4E25-9BCF-F35D367D22B3}"/>
          </ac:spMkLst>
        </pc:spChg>
        <pc:spChg chg="add mod">
          <ac:chgData name="UMBERTO GAGLIARDINI" userId="a7f0339b-23d9-4fd7-93f1-f2acef04678a" providerId="ADAL" clId="{A60C6780-6D5F-48CF-848F-D8989D0E18D5}" dt="2020-10-15T11:12:41.451" v="9709" actId="207"/>
          <ac:spMkLst>
            <pc:docMk/>
            <pc:sldMk cId="2724880770" sldId="262"/>
            <ac:spMk id="12" creationId="{ABFE3FD2-FB12-42BF-91A6-0A3773E027BC}"/>
          </ac:spMkLst>
        </pc:spChg>
        <pc:picChg chg="add mod modCrop">
          <ac:chgData name="UMBERTO GAGLIARDINI" userId="a7f0339b-23d9-4fd7-93f1-f2acef04678a" providerId="ADAL" clId="{A60C6780-6D5F-48CF-848F-D8989D0E18D5}" dt="2020-10-15T11:12:12.742" v="9702" actId="1076"/>
          <ac:picMkLst>
            <pc:docMk/>
            <pc:sldMk cId="2724880770" sldId="262"/>
            <ac:picMk id="5" creationId="{EBCD5D86-C49D-42F1-956A-1F93ACE63360}"/>
          </ac:picMkLst>
        </pc:picChg>
        <pc:picChg chg="add mod">
          <ac:chgData name="UMBERTO GAGLIARDINI" userId="a7f0339b-23d9-4fd7-93f1-f2acef04678a" providerId="ADAL" clId="{A60C6780-6D5F-48CF-848F-D8989D0E18D5}" dt="2020-10-15T11:12:14.676" v="9703" actId="1076"/>
          <ac:picMkLst>
            <pc:docMk/>
            <pc:sldMk cId="2724880770" sldId="262"/>
            <ac:picMk id="7" creationId="{8F961585-935C-4EEB-A77F-779EB7653C8A}"/>
          </ac:picMkLst>
        </pc:picChg>
      </pc:sldChg>
      <pc:sldChg chg="modSp add del">
        <pc:chgData name="UMBERTO GAGLIARDINI" userId="a7f0339b-23d9-4fd7-93f1-f2acef04678a" providerId="ADAL" clId="{A60C6780-6D5F-48CF-848F-D8989D0E18D5}" dt="2020-10-09T13:52:14.803" v="4958" actId="2696"/>
        <pc:sldMkLst>
          <pc:docMk/>
          <pc:sldMk cId="772031889" sldId="263"/>
        </pc:sldMkLst>
        <pc:spChg chg="mod">
          <ac:chgData name="UMBERTO GAGLIARDINI" userId="a7f0339b-23d9-4fd7-93f1-f2acef04678a" providerId="ADAL" clId="{A60C6780-6D5F-48CF-848F-D8989D0E18D5}" dt="2020-10-09T12:30:24.448" v="364" actId="20577"/>
          <ac:spMkLst>
            <pc:docMk/>
            <pc:sldMk cId="772031889" sldId="263"/>
            <ac:spMk id="2" creationId="{2D249147-F87E-4237-B8DB-DCA94EC5CDD9}"/>
          </ac:spMkLst>
        </pc:spChg>
        <pc:spChg chg="mod">
          <ac:chgData name="UMBERTO GAGLIARDINI" userId="a7f0339b-23d9-4fd7-93f1-f2acef04678a" providerId="ADAL" clId="{A60C6780-6D5F-48CF-848F-D8989D0E18D5}" dt="2020-10-09T12:30:32.699" v="410" actId="20577"/>
          <ac:spMkLst>
            <pc:docMk/>
            <pc:sldMk cId="772031889" sldId="263"/>
            <ac:spMk id="3" creationId="{019073B4-8854-4DC9-9429-E0D0D78B3099}"/>
          </ac:spMkLst>
        </pc:spChg>
      </pc:sldChg>
      <pc:sldChg chg="addSp delSp modSp add mod setBg">
        <pc:chgData name="UMBERTO GAGLIARDINI" userId="a7f0339b-23d9-4fd7-93f1-f2acef04678a" providerId="ADAL" clId="{A60C6780-6D5F-48CF-848F-D8989D0E18D5}" dt="2020-10-15T11:13:49.711" v="9723" actId="27636"/>
        <pc:sldMkLst>
          <pc:docMk/>
          <pc:sldMk cId="413607289" sldId="264"/>
        </pc:sldMkLst>
        <pc:spChg chg="mod">
          <ac:chgData name="UMBERTO GAGLIARDINI" userId="a7f0339b-23d9-4fd7-93f1-f2acef04678a" providerId="ADAL" clId="{A60C6780-6D5F-48CF-848F-D8989D0E18D5}" dt="2020-10-09T12:36:56.857" v="857" actId="122"/>
          <ac:spMkLst>
            <pc:docMk/>
            <pc:sldMk cId="413607289" sldId="264"/>
            <ac:spMk id="2" creationId="{6A3ACA7F-04CF-461C-B667-A764B4D9C119}"/>
          </ac:spMkLst>
        </pc:spChg>
        <pc:spChg chg="del">
          <ac:chgData name="UMBERTO GAGLIARDINI" userId="a7f0339b-23d9-4fd7-93f1-f2acef04678a" providerId="ADAL" clId="{A60C6780-6D5F-48CF-848F-D8989D0E18D5}" dt="2020-10-09T12:31:47.879" v="432" actId="931"/>
          <ac:spMkLst>
            <pc:docMk/>
            <pc:sldMk cId="413607289" sldId="264"/>
            <ac:spMk id="3" creationId="{2186913E-6A36-42FC-AB1D-709385AF2B34}"/>
          </ac:spMkLst>
        </pc:spChg>
        <pc:spChg chg="add mod">
          <ac:chgData name="UMBERTO GAGLIARDINI" userId="a7f0339b-23d9-4fd7-93f1-f2acef04678a" providerId="ADAL" clId="{A60C6780-6D5F-48CF-848F-D8989D0E18D5}" dt="2020-10-15T11:13:49.711" v="9723" actId="27636"/>
          <ac:spMkLst>
            <pc:docMk/>
            <pc:sldMk cId="413607289" sldId="264"/>
            <ac:spMk id="9" creationId="{91505F84-77E7-43CF-BC1D-D6F1BD91F458}"/>
          </ac:spMkLst>
        </pc:spChg>
        <pc:picChg chg="add mod modCrop">
          <ac:chgData name="UMBERTO GAGLIARDINI" userId="a7f0339b-23d9-4fd7-93f1-f2acef04678a" providerId="ADAL" clId="{A60C6780-6D5F-48CF-848F-D8989D0E18D5}" dt="2020-10-09T12:36:35.639" v="853" actId="1076"/>
          <ac:picMkLst>
            <pc:docMk/>
            <pc:sldMk cId="413607289" sldId="264"/>
            <ac:picMk id="5" creationId="{11BAB690-80DE-488F-9468-B7CC10F80426}"/>
          </ac:picMkLst>
        </pc:picChg>
      </pc:sldChg>
      <pc:sldChg chg="addSp modSp add mod setBg">
        <pc:chgData name="UMBERTO GAGLIARDINI" userId="a7f0339b-23d9-4fd7-93f1-f2acef04678a" providerId="ADAL" clId="{A60C6780-6D5F-48CF-848F-D8989D0E18D5}" dt="2020-10-15T11:14:12.014" v="9725" actId="1076"/>
        <pc:sldMkLst>
          <pc:docMk/>
          <pc:sldMk cId="2102178124" sldId="265"/>
        </pc:sldMkLst>
        <pc:spChg chg="mod">
          <ac:chgData name="UMBERTO GAGLIARDINI" userId="a7f0339b-23d9-4fd7-93f1-f2acef04678a" providerId="ADAL" clId="{A60C6780-6D5F-48CF-848F-D8989D0E18D5}" dt="2020-10-09T13:02:01.985" v="1720" actId="14100"/>
          <ac:spMkLst>
            <pc:docMk/>
            <pc:sldMk cId="2102178124" sldId="265"/>
            <ac:spMk id="2" creationId="{44AF3D48-AC93-44DA-9854-8DCE9C10FA5B}"/>
          </ac:spMkLst>
        </pc:spChg>
        <pc:spChg chg="mod">
          <ac:chgData name="UMBERTO GAGLIARDINI" userId="a7f0339b-23d9-4fd7-93f1-f2acef04678a" providerId="ADAL" clId="{A60C6780-6D5F-48CF-848F-D8989D0E18D5}" dt="2020-10-09T14:01:19.018" v="5393" actId="403"/>
          <ac:spMkLst>
            <pc:docMk/>
            <pc:sldMk cId="2102178124" sldId="265"/>
            <ac:spMk id="3" creationId="{3E9DB887-FAE2-40D0-86B3-17E10C85E39C}"/>
          </ac:spMkLst>
        </pc:spChg>
        <pc:picChg chg="add mod modCrop">
          <ac:chgData name="UMBERTO GAGLIARDINI" userId="a7f0339b-23d9-4fd7-93f1-f2acef04678a" providerId="ADAL" clId="{A60C6780-6D5F-48CF-848F-D8989D0E18D5}" dt="2020-10-15T11:14:12.014" v="9725" actId="1076"/>
          <ac:picMkLst>
            <pc:docMk/>
            <pc:sldMk cId="2102178124" sldId="265"/>
            <ac:picMk id="5" creationId="{9C99E0BF-336A-4C4E-9B56-33535456C8D2}"/>
          </ac:picMkLst>
        </pc:picChg>
        <pc:picChg chg="add mod">
          <ac:chgData name="UMBERTO GAGLIARDINI" userId="a7f0339b-23d9-4fd7-93f1-f2acef04678a" providerId="ADAL" clId="{A60C6780-6D5F-48CF-848F-D8989D0E18D5}" dt="2020-10-15T11:14:09.319" v="9724" actId="1076"/>
          <ac:picMkLst>
            <pc:docMk/>
            <pc:sldMk cId="2102178124" sldId="265"/>
            <ac:picMk id="7" creationId="{DA1D5912-6B80-47FD-A3A2-5FCCE8DEDEDF}"/>
          </ac:picMkLst>
        </pc:picChg>
      </pc:sldChg>
      <pc:sldChg chg="addSp delSp modSp add mod setBg modNotesTx">
        <pc:chgData name="UMBERTO GAGLIARDINI" userId="a7f0339b-23d9-4fd7-93f1-f2acef04678a" providerId="ADAL" clId="{A60C6780-6D5F-48CF-848F-D8989D0E18D5}" dt="2020-10-15T11:16:01.166" v="9735" actId="20577"/>
        <pc:sldMkLst>
          <pc:docMk/>
          <pc:sldMk cId="2576367282" sldId="266"/>
        </pc:sldMkLst>
        <pc:spChg chg="mod">
          <ac:chgData name="UMBERTO GAGLIARDINI" userId="a7f0339b-23d9-4fd7-93f1-f2acef04678a" providerId="ADAL" clId="{A60C6780-6D5F-48CF-848F-D8989D0E18D5}" dt="2020-10-09T13:12:00.618" v="2495" actId="26606"/>
          <ac:spMkLst>
            <pc:docMk/>
            <pc:sldMk cId="2576367282" sldId="266"/>
            <ac:spMk id="2" creationId="{6259B1BC-3927-4820-90C9-A2B88AB5B16C}"/>
          </ac:spMkLst>
        </pc:spChg>
        <pc:spChg chg="del">
          <ac:chgData name="UMBERTO GAGLIARDINI" userId="a7f0339b-23d9-4fd7-93f1-f2acef04678a" providerId="ADAL" clId="{A60C6780-6D5F-48CF-848F-D8989D0E18D5}" dt="2020-10-09T12:43:20.761" v="931" actId="931"/>
          <ac:spMkLst>
            <pc:docMk/>
            <pc:sldMk cId="2576367282" sldId="266"/>
            <ac:spMk id="3" creationId="{1EFDD1FA-86EB-4EC1-B135-0844D3AF24C6}"/>
          </ac:spMkLst>
        </pc:spChg>
        <pc:spChg chg="add del">
          <ac:chgData name="UMBERTO GAGLIARDINI" userId="a7f0339b-23d9-4fd7-93f1-f2acef04678a" providerId="ADAL" clId="{A60C6780-6D5F-48CF-848F-D8989D0E18D5}" dt="2020-10-09T12:43:41.456" v="934" actId="931"/>
          <ac:spMkLst>
            <pc:docMk/>
            <pc:sldMk cId="2576367282" sldId="266"/>
            <ac:spMk id="9" creationId="{9A6AB455-2466-451C-9FBE-5692C03AA6BD}"/>
          </ac:spMkLst>
        </pc:spChg>
        <pc:spChg chg="add mod">
          <ac:chgData name="UMBERTO GAGLIARDINI" userId="a7f0339b-23d9-4fd7-93f1-f2acef04678a" providerId="ADAL" clId="{A60C6780-6D5F-48CF-848F-D8989D0E18D5}" dt="2020-10-15T11:16:01.166" v="9735" actId="20577"/>
          <ac:spMkLst>
            <pc:docMk/>
            <pc:sldMk cId="2576367282" sldId="266"/>
            <ac:spMk id="11" creationId="{D4822A51-6176-48A6-A8FB-22A973C41CE2}"/>
          </ac:spMkLst>
        </pc:spChg>
        <pc:grpChg chg="add del">
          <ac:chgData name="UMBERTO GAGLIARDINI" userId="a7f0339b-23d9-4fd7-93f1-f2acef04678a" providerId="ADAL" clId="{A60C6780-6D5F-48CF-848F-D8989D0E18D5}" dt="2020-10-09T13:04:38.549" v="1837" actId="26606"/>
          <ac:grpSpMkLst>
            <pc:docMk/>
            <pc:sldMk cId="2576367282" sldId="266"/>
            <ac:grpSpMk id="16" creationId="{5EA39187-0197-4C1D-BE4A-06B353C7B215}"/>
          </ac:grpSpMkLst>
        </pc:grpChg>
        <pc:picChg chg="add mod">
          <ac:chgData name="UMBERTO GAGLIARDINI" userId="a7f0339b-23d9-4fd7-93f1-f2acef04678a" providerId="ADAL" clId="{A60C6780-6D5F-48CF-848F-D8989D0E18D5}" dt="2020-10-09T13:12:00.618" v="2495" actId="26606"/>
          <ac:picMkLst>
            <pc:docMk/>
            <pc:sldMk cId="2576367282" sldId="266"/>
            <ac:picMk id="5" creationId="{EC83633C-E4BC-45C5-A599-317B9D333B26}"/>
          </ac:picMkLst>
        </pc:picChg>
        <pc:picChg chg="add del mod ord modCrop">
          <ac:chgData name="UMBERTO GAGLIARDINI" userId="a7f0339b-23d9-4fd7-93f1-f2acef04678a" providerId="ADAL" clId="{A60C6780-6D5F-48CF-848F-D8989D0E18D5}" dt="2020-10-09T13:11:57.866" v="2494" actId="478"/>
          <ac:picMkLst>
            <pc:docMk/>
            <pc:sldMk cId="2576367282" sldId="266"/>
            <ac:picMk id="7" creationId="{30578AA0-C039-47A9-9805-52BBDD853545}"/>
          </ac:picMkLst>
        </pc:picChg>
      </pc:sldChg>
      <pc:sldChg chg="addSp modSp add mod setBg">
        <pc:chgData name="UMBERTO GAGLIARDINI" userId="a7f0339b-23d9-4fd7-93f1-f2acef04678a" providerId="ADAL" clId="{A60C6780-6D5F-48CF-848F-D8989D0E18D5}" dt="2020-10-15T10:35:16.605" v="9211"/>
        <pc:sldMkLst>
          <pc:docMk/>
          <pc:sldMk cId="401342766" sldId="267"/>
        </pc:sldMkLst>
        <pc:spChg chg="mod">
          <ac:chgData name="UMBERTO GAGLIARDINI" userId="a7f0339b-23d9-4fd7-93f1-f2acef04678a" providerId="ADAL" clId="{A60C6780-6D5F-48CF-848F-D8989D0E18D5}" dt="2020-10-09T13:17:24.874" v="2864" actId="20577"/>
          <ac:spMkLst>
            <pc:docMk/>
            <pc:sldMk cId="401342766" sldId="267"/>
            <ac:spMk id="2" creationId="{9EF1F060-3B67-49A4-8728-A4FE67CCF34D}"/>
          </ac:spMkLst>
        </pc:spChg>
        <pc:spChg chg="mod">
          <ac:chgData name="UMBERTO GAGLIARDINI" userId="a7f0339b-23d9-4fd7-93f1-f2acef04678a" providerId="ADAL" clId="{A60C6780-6D5F-48CF-848F-D8989D0E18D5}" dt="2020-10-09T13:23:01.733" v="3684" actId="27636"/>
          <ac:spMkLst>
            <pc:docMk/>
            <pc:sldMk cId="401342766" sldId="267"/>
            <ac:spMk id="3" creationId="{3F5B3D27-983D-4570-B0BB-15A14FD97484}"/>
          </ac:spMkLst>
        </pc:spChg>
        <pc:picChg chg="add mod">
          <ac:chgData name="UMBERTO GAGLIARDINI" userId="a7f0339b-23d9-4fd7-93f1-f2acef04678a" providerId="ADAL" clId="{A60C6780-6D5F-48CF-848F-D8989D0E18D5}" dt="2020-10-09T13:10:28.166" v="2455" actId="14100"/>
          <ac:picMkLst>
            <pc:docMk/>
            <pc:sldMk cId="401342766" sldId="267"/>
            <ac:picMk id="5" creationId="{89C62CA5-7BF7-4C15-B38D-86FBB3C39175}"/>
          </ac:picMkLst>
        </pc:picChg>
      </pc:sldChg>
      <pc:sldChg chg="addSp delSp modSp add mod setBg">
        <pc:chgData name="UMBERTO GAGLIARDINI" userId="a7f0339b-23d9-4fd7-93f1-f2acef04678a" providerId="ADAL" clId="{A60C6780-6D5F-48CF-848F-D8989D0E18D5}" dt="2020-10-15T10:35:16.605" v="9211"/>
        <pc:sldMkLst>
          <pc:docMk/>
          <pc:sldMk cId="2611480422" sldId="268"/>
        </pc:sldMkLst>
        <pc:spChg chg="mod">
          <ac:chgData name="UMBERTO GAGLIARDINI" userId="a7f0339b-23d9-4fd7-93f1-f2acef04678a" providerId="ADAL" clId="{A60C6780-6D5F-48CF-848F-D8989D0E18D5}" dt="2020-10-09T13:17:31.471" v="2868" actId="20577"/>
          <ac:spMkLst>
            <pc:docMk/>
            <pc:sldMk cId="2611480422" sldId="268"/>
            <ac:spMk id="2" creationId="{41B48870-B4ED-4B84-9474-0008F8BA0547}"/>
          </ac:spMkLst>
        </pc:spChg>
        <pc:spChg chg="del">
          <ac:chgData name="UMBERTO GAGLIARDINI" userId="a7f0339b-23d9-4fd7-93f1-f2acef04678a" providerId="ADAL" clId="{A60C6780-6D5F-48CF-848F-D8989D0E18D5}" dt="2020-10-09T13:12:58.158" v="2541" actId="931"/>
          <ac:spMkLst>
            <pc:docMk/>
            <pc:sldMk cId="2611480422" sldId="268"/>
            <ac:spMk id="3" creationId="{B0E4C8D5-40EC-4437-A46A-E0719F567C18}"/>
          </ac:spMkLst>
        </pc:spChg>
        <pc:spChg chg="add mod">
          <ac:chgData name="UMBERTO GAGLIARDINI" userId="a7f0339b-23d9-4fd7-93f1-f2acef04678a" providerId="ADAL" clId="{A60C6780-6D5F-48CF-848F-D8989D0E18D5}" dt="2020-10-09T13:22:51.683" v="3681" actId="403"/>
          <ac:spMkLst>
            <pc:docMk/>
            <pc:sldMk cId="2611480422" sldId="268"/>
            <ac:spMk id="11" creationId="{99A9A20D-7057-4E94-862B-2BFE6211D933}"/>
          </ac:spMkLst>
        </pc:spChg>
        <pc:picChg chg="add mod modCrop">
          <ac:chgData name="UMBERTO GAGLIARDINI" userId="a7f0339b-23d9-4fd7-93f1-f2acef04678a" providerId="ADAL" clId="{A60C6780-6D5F-48CF-848F-D8989D0E18D5}" dt="2020-10-09T13:14:02.273" v="2562" actId="1076"/>
          <ac:picMkLst>
            <pc:docMk/>
            <pc:sldMk cId="2611480422" sldId="268"/>
            <ac:picMk id="5" creationId="{C20DC320-9992-4A04-8AF6-9BF8B7F17A6D}"/>
          </ac:picMkLst>
        </pc:picChg>
        <pc:picChg chg="add mod">
          <ac:chgData name="UMBERTO GAGLIARDINI" userId="a7f0339b-23d9-4fd7-93f1-f2acef04678a" providerId="ADAL" clId="{A60C6780-6D5F-48CF-848F-D8989D0E18D5}" dt="2020-10-09T13:14:03.893" v="2563" actId="1076"/>
          <ac:picMkLst>
            <pc:docMk/>
            <pc:sldMk cId="2611480422" sldId="268"/>
            <ac:picMk id="7" creationId="{0090CF19-EBE6-4C25-9324-5D218E9CBC1E}"/>
          </ac:picMkLst>
        </pc:picChg>
      </pc:sldChg>
      <pc:sldChg chg="addSp delSp modSp add mod setBg">
        <pc:chgData name="UMBERTO GAGLIARDINI" userId="a7f0339b-23d9-4fd7-93f1-f2acef04678a" providerId="ADAL" clId="{A60C6780-6D5F-48CF-848F-D8989D0E18D5}" dt="2020-10-15T10:35:16.605" v="9211"/>
        <pc:sldMkLst>
          <pc:docMk/>
          <pc:sldMk cId="1093075380" sldId="269"/>
        </pc:sldMkLst>
        <pc:spChg chg="mod">
          <ac:chgData name="UMBERTO GAGLIARDINI" userId="a7f0339b-23d9-4fd7-93f1-f2acef04678a" providerId="ADAL" clId="{A60C6780-6D5F-48CF-848F-D8989D0E18D5}" dt="2020-10-09T13:18:02.614" v="2883" actId="14100"/>
          <ac:spMkLst>
            <pc:docMk/>
            <pc:sldMk cId="1093075380" sldId="269"/>
            <ac:spMk id="2" creationId="{FC3E4509-4254-47D2-8E95-C4D9B9D85949}"/>
          </ac:spMkLst>
        </pc:spChg>
        <pc:spChg chg="del">
          <ac:chgData name="UMBERTO GAGLIARDINI" userId="a7f0339b-23d9-4fd7-93f1-f2acef04678a" providerId="ADAL" clId="{A60C6780-6D5F-48CF-848F-D8989D0E18D5}" dt="2020-10-09T13:17:47.266" v="2881" actId="931"/>
          <ac:spMkLst>
            <pc:docMk/>
            <pc:sldMk cId="1093075380" sldId="269"/>
            <ac:spMk id="3" creationId="{3C03B328-3FBF-497F-BB78-D134D0814622}"/>
          </ac:spMkLst>
        </pc:spChg>
        <pc:spChg chg="add mod">
          <ac:chgData name="UMBERTO GAGLIARDINI" userId="a7f0339b-23d9-4fd7-93f1-f2acef04678a" providerId="ADAL" clId="{A60C6780-6D5F-48CF-848F-D8989D0E18D5}" dt="2020-10-09T13:22:40.664" v="3679" actId="20577"/>
          <ac:spMkLst>
            <pc:docMk/>
            <pc:sldMk cId="1093075380" sldId="269"/>
            <ac:spMk id="9" creationId="{63F6BE08-C467-4FB1-9054-4C3EDB50B688}"/>
          </ac:spMkLst>
        </pc:spChg>
        <pc:picChg chg="add mod">
          <ac:chgData name="UMBERTO GAGLIARDINI" userId="a7f0339b-23d9-4fd7-93f1-f2acef04678a" providerId="ADAL" clId="{A60C6780-6D5F-48CF-848F-D8989D0E18D5}" dt="2020-10-09T13:18:07.696" v="2885" actId="1076"/>
          <ac:picMkLst>
            <pc:docMk/>
            <pc:sldMk cId="1093075380" sldId="269"/>
            <ac:picMk id="5" creationId="{60B81780-6FC2-442B-A4F7-1192E42C4D97}"/>
          </ac:picMkLst>
        </pc:picChg>
      </pc:sldChg>
      <pc:sldChg chg="addSp modSp add mod setBg modAnim modNotesTx">
        <pc:chgData name="UMBERTO GAGLIARDINI" userId="a7f0339b-23d9-4fd7-93f1-f2acef04678a" providerId="ADAL" clId="{A60C6780-6D5F-48CF-848F-D8989D0E18D5}" dt="2020-10-15T11:19:51.279" v="9842" actId="20577"/>
        <pc:sldMkLst>
          <pc:docMk/>
          <pc:sldMk cId="1401181402" sldId="270"/>
        </pc:sldMkLst>
        <pc:spChg chg="mod">
          <ac:chgData name="UMBERTO GAGLIARDINI" userId="a7f0339b-23d9-4fd7-93f1-f2acef04678a" providerId="ADAL" clId="{A60C6780-6D5F-48CF-848F-D8989D0E18D5}" dt="2020-10-09T13:51:12.307" v="4886" actId="20577"/>
          <ac:spMkLst>
            <pc:docMk/>
            <pc:sldMk cId="1401181402" sldId="270"/>
            <ac:spMk id="2" creationId="{939872A1-06C8-47E9-B126-E2E27D85E7F7}"/>
          </ac:spMkLst>
        </pc:spChg>
        <pc:spChg chg="mod ord">
          <ac:chgData name="UMBERTO GAGLIARDINI" userId="a7f0339b-23d9-4fd7-93f1-f2acef04678a" providerId="ADAL" clId="{A60C6780-6D5F-48CF-848F-D8989D0E18D5}" dt="2020-10-15T11:18:46.970" v="9749" actId="20577"/>
          <ac:spMkLst>
            <pc:docMk/>
            <pc:sldMk cId="1401181402" sldId="270"/>
            <ac:spMk id="3" creationId="{90875C97-023E-4208-8782-19517E3204BD}"/>
          </ac:spMkLst>
        </pc:spChg>
        <pc:spChg chg="add mod">
          <ac:chgData name="UMBERTO GAGLIARDINI" userId="a7f0339b-23d9-4fd7-93f1-f2acef04678a" providerId="ADAL" clId="{A60C6780-6D5F-48CF-848F-D8989D0E18D5}" dt="2020-10-15T11:19:08.489" v="9751" actId="1076"/>
          <ac:spMkLst>
            <pc:docMk/>
            <pc:sldMk cId="1401181402" sldId="270"/>
            <ac:spMk id="10" creationId="{2175CACB-3EE5-4D0C-BBB6-CE16E2FE79DE}"/>
          </ac:spMkLst>
        </pc:spChg>
        <pc:spChg chg="add mod">
          <ac:chgData name="UMBERTO GAGLIARDINI" userId="a7f0339b-23d9-4fd7-93f1-f2acef04678a" providerId="ADAL" clId="{A60C6780-6D5F-48CF-848F-D8989D0E18D5}" dt="2020-10-15T11:19:12.283" v="9752" actId="1076"/>
          <ac:spMkLst>
            <pc:docMk/>
            <pc:sldMk cId="1401181402" sldId="270"/>
            <ac:spMk id="11" creationId="{7F98FEE4-53EA-4A60-A7BF-5F66807078D9}"/>
          </ac:spMkLst>
        </pc:spChg>
        <pc:picChg chg="add mod modCrop">
          <ac:chgData name="UMBERTO GAGLIARDINI" userId="a7f0339b-23d9-4fd7-93f1-f2acef04678a" providerId="ADAL" clId="{A60C6780-6D5F-48CF-848F-D8989D0E18D5}" dt="2020-10-09T13:48:51.091" v="4845" actId="1076"/>
          <ac:picMkLst>
            <pc:docMk/>
            <pc:sldMk cId="1401181402" sldId="270"/>
            <ac:picMk id="5" creationId="{B5EB2840-1547-49DF-8404-0EB3A5E77B9A}"/>
          </ac:picMkLst>
        </pc:picChg>
        <pc:picChg chg="add mod modCrop">
          <ac:chgData name="UMBERTO GAGLIARDINI" userId="a7f0339b-23d9-4fd7-93f1-f2acef04678a" providerId="ADAL" clId="{A60C6780-6D5F-48CF-848F-D8989D0E18D5}" dt="2020-10-15T11:19:03.786" v="9750" actId="14100"/>
          <ac:picMkLst>
            <pc:docMk/>
            <pc:sldMk cId="1401181402" sldId="270"/>
            <ac:picMk id="7" creationId="{4994E645-3C4B-44D0-BDA3-5D23BB7C7E54}"/>
          </ac:picMkLst>
        </pc:picChg>
        <pc:picChg chg="add mod modCrop">
          <ac:chgData name="UMBERTO GAGLIARDINI" userId="a7f0339b-23d9-4fd7-93f1-f2acef04678a" providerId="ADAL" clId="{A60C6780-6D5F-48CF-848F-D8989D0E18D5}" dt="2020-10-09T13:49:04.215" v="4850" actId="14100"/>
          <ac:picMkLst>
            <pc:docMk/>
            <pc:sldMk cId="1401181402" sldId="270"/>
            <ac:picMk id="9" creationId="{695DDDAE-1EF1-48A5-AF2F-316745B3E37A}"/>
          </ac:picMkLst>
        </pc:picChg>
      </pc:sldChg>
      <pc:sldChg chg="addSp delSp modSp add mod setBg modAnim modNotesTx">
        <pc:chgData name="UMBERTO GAGLIARDINI" userId="a7f0339b-23d9-4fd7-93f1-f2acef04678a" providerId="ADAL" clId="{A60C6780-6D5F-48CF-848F-D8989D0E18D5}" dt="2020-10-15T11:22:43.753" v="9861" actId="20577"/>
        <pc:sldMkLst>
          <pc:docMk/>
          <pc:sldMk cId="1555338620" sldId="271"/>
        </pc:sldMkLst>
        <pc:spChg chg="mod">
          <ac:chgData name="UMBERTO GAGLIARDINI" userId="a7f0339b-23d9-4fd7-93f1-f2acef04678a" providerId="ADAL" clId="{A60C6780-6D5F-48CF-848F-D8989D0E18D5}" dt="2020-10-09T13:34:44.530" v="4360" actId="14100"/>
          <ac:spMkLst>
            <pc:docMk/>
            <pc:sldMk cId="1555338620" sldId="271"/>
            <ac:spMk id="2" creationId="{21D40F6D-43C9-46C5-AC80-90B445563368}"/>
          </ac:spMkLst>
        </pc:spChg>
        <pc:spChg chg="del">
          <ac:chgData name="UMBERTO GAGLIARDINI" userId="a7f0339b-23d9-4fd7-93f1-f2acef04678a" providerId="ADAL" clId="{A60C6780-6D5F-48CF-848F-D8989D0E18D5}" dt="2020-10-09T13:29:32.240" v="4152" actId="931"/>
          <ac:spMkLst>
            <pc:docMk/>
            <pc:sldMk cId="1555338620" sldId="271"/>
            <ac:spMk id="3" creationId="{B49C8E55-831C-46BD-A2C8-41E07D16AC12}"/>
          </ac:spMkLst>
        </pc:spChg>
        <pc:spChg chg="add del mod">
          <ac:chgData name="UMBERTO GAGLIARDINI" userId="a7f0339b-23d9-4fd7-93f1-f2acef04678a" providerId="ADAL" clId="{A60C6780-6D5F-48CF-848F-D8989D0E18D5}" dt="2020-10-09T13:31:26.935" v="4183" actId="26606"/>
          <ac:spMkLst>
            <pc:docMk/>
            <pc:sldMk cId="1555338620" sldId="271"/>
            <ac:spMk id="11" creationId="{3EBAF4C6-42BD-4171-B5A1-4B74BF3C48A8}"/>
          </ac:spMkLst>
        </pc:spChg>
        <pc:spChg chg="add mod">
          <ac:chgData name="UMBERTO GAGLIARDINI" userId="a7f0339b-23d9-4fd7-93f1-f2acef04678a" providerId="ADAL" clId="{A60C6780-6D5F-48CF-848F-D8989D0E18D5}" dt="2020-10-15T11:20:20.933" v="9845" actId="1076"/>
          <ac:spMkLst>
            <pc:docMk/>
            <pc:sldMk cId="1555338620" sldId="271"/>
            <ac:spMk id="13" creationId="{C90DA051-1F59-4B72-913B-B9A121A3985A}"/>
          </ac:spMkLst>
        </pc:spChg>
        <pc:spChg chg="add mod">
          <ac:chgData name="UMBERTO GAGLIARDINI" userId="a7f0339b-23d9-4fd7-93f1-f2acef04678a" providerId="ADAL" clId="{A60C6780-6D5F-48CF-848F-D8989D0E18D5}" dt="2020-10-15T11:20:17.566" v="9844" actId="207"/>
          <ac:spMkLst>
            <pc:docMk/>
            <pc:sldMk cId="1555338620" sldId="271"/>
            <ac:spMk id="14" creationId="{5DC343D3-EDD5-4134-89AA-CC50817B912A}"/>
          </ac:spMkLst>
        </pc:spChg>
        <pc:spChg chg="add mod">
          <ac:chgData name="UMBERTO GAGLIARDINI" userId="a7f0339b-23d9-4fd7-93f1-f2acef04678a" providerId="ADAL" clId="{A60C6780-6D5F-48CF-848F-D8989D0E18D5}" dt="2020-10-15T11:20:17.566" v="9844" actId="207"/>
          <ac:spMkLst>
            <pc:docMk/>
            <pc:sldMk cId="1555338620" sldId="271"/>
            <ac:spMk id="15" creationId="{D107636E-FEE0-447C-BA71-0DE522FDE90E}"/>
          </ac:spMkLst>
        </pc:spChg>
        <pc:spChg chg="add mod">
          <ac:chgData name="UMBERTO GAGLIARDINI" userId="a7f0339b-23d9-4fd7-93f1-f2acef04678a" providerId="ADAL" clId="{A60C6780-6D5F-48CF-848F-D8989D0E18D5}" dt="2020-10-15T11:21:43.540" v="9853" actId="12"/>
          <ac:spMkLst>
            <pc:docMk/>
            <pc:sldMk cId="1555338620" sldId="271"/>
            <ac:spMk id="16" creationId="{4C8AECA1-26ED-40A5-A4D2-D02D2FB27945}"/>
          </ac:spMkLst>
        </pc:spChg>
        <pc:spChg chg="add mod">
          <ac:chgData name="UMBERTO GAGLIARDINI" userId="a7f0339b-23d9-4fd7-93f1-f2acef04678a" providerId="ADAL" clId="{A60C6780-6D5F-48CF-848F-D8989D0E18D5}" dt="2020-10-15T11:20:17.566" v="9844" actId="207"/>
          <ac:spMkLst>
            <pc:docMk/>
            <pc:sldMk cId="1555338620" sldId="271"/>
            <ac:spMk id="20" creationId="{6052EADF-ADA6-4B6E-881C-8AECBA403800}"/>
          </ac:spMkLst>
        </pc:spChg>
        <pc:spChg chg="add mod">
          <ac:chgData name="UMBERTO GAGLIARDINI" userId="a7f0339b-23d9-4fd7-93f1-f2acef04678a" providerId="ADAL" clId="{A60C6780-6D5F-48CF-848F-D8989D0E18D5}" dt="2020-10-15T11:22:04.965" v="9855" actId="1076"/>
          <ac:spMkLst>
            <pc:docMk/>
            <pc:sldMk cId="1555338620" sldId="271"/>
            <ac:spMk id="21" creationId="{2348CA18-FBE3-4AD3-A621-9BDE7348B7B7}"/>
          </ac:spMkLst>
        </pc:spChg>
        <pc:spChg chg="add mod">
          <ac:chgData name="UMBERTO GAGLIARDINI" userId="a7f0339b-23d9-4fd7-93f1-f2acef04678a" providerId="ADAL" clId="{A60C6780-6D5F-48CF-848F-D8989D0E18D5}" dt="2020-10-15T11:20:17.566" v="9844" actId="207"/>
          <ac:spMkLst>
            <pc:docMk/>
            <pc:sldMk cId="1555338620" sldId="271"/>
            <ac:spMk id="22" creationId="{8B661251-A037-406C-A989-02B9B9C6D3C2}"/>
          </ac:spMkLst>
        </pc:spChg>
        <pc:spChg chg="add mod">
          <ac:chgData name="UMBERTO GAGLIARDINI" userId="a7f0339b-23d9-4fd7-93f1-f2acef04678a" providerId="ADAL" clId="{A60C6780-6D5F-48CF-848F-D8989D0E18D5}" dt="2020-10-15T11:21:46.134" v="9854" actId="12"/>
          <ac:spMkLst>
            <pc:docMk/>
            <pc:sldMk cId="1555338620" sldId="271"/>
            <ac:spMk id="23" creationId="{C2FB9EB7-F8C9-4332-BD01-78072F77AC8E}"/>
          </ac:spMkLst>
        </pc:spChg>
        <pc:picChg chg="add mod modCrop">
          <ac:chgData name="UMBERTO GAGLIARDINI" userId="a7f0339b-23d9-4fd7-93f1-f2acef04678a" providerId="ADAL" clId="{A60C6780-6D5F-48CF-848F-D8989D0E18D5}" dt="2020-10-09T13:32:49.771" v="4212" actId="1076"/>
          <ac:picMkLst>
            <pc:docMk/>
            <pc:sldMk cId="1555338620" sldId="271"/>
            <ac:picMk id="5" creationId="{44284B3D-4B11-4FF8-9283-850E2814A986}"/>
          </ac:picMkLst>
        </pc:picChg>
        <pc:picChg chg="add mod modCrop">
          <ac:chgData name="UMBERTO GAGLIARDINI" userId="a7f0339b-23d9-4fd7-93f1-f2acef04678a" providerId="ADAL" clId="{A60C6780-6D5F-48CF-848F-D8989D0E18D5}" dt="2020-10-09T13:33:32.953" v="4243" actId="732"/>
          <ac:picMkLst>
            <pc:docMk/>
            <pc:sldMk cId="1555338620" sldId="271"/>
            <ac:picMk id="7" creationId="{5237233F-BF00-4BFA-B710-5BF3E8A0C66D}"/>
          </ac:picMkLst>
        </pc:picChg>
        <pc:picChg chg="add del mod">
          <ac:chgData name="UMBERTO GAGLIARDINI" userId="a7f0339b-23d9-4fd7-93f1-f2acef04678a" providerId="ADAL" clId="{A60C6780-6D5F-48CF-848F-D8989D0E18D5}" dt="2020-10-09T13:30:56.675" v="4170" actId="931"/>
          <ac:picMkLst>
            <pc:docMk/>
            <pc:sldMk cId="1555338620" sldId="271"/>
            <ac:picMk id="9" creationId="{81D7B398-18C8-44A5-8315-4102E3AA7A97}"/>
          </ac:picMkLst>
        </pc:picChg>
        <pc:picChg chg="add mod modCrop">
          <ac:chgData name="UMBERTO GAGLIARDINI" userId="a7f0339b-23d9-4fd7-93f1-f2acef04678a" providerId="ADAL" clId="{A60C6780-6D5F-48CF-848F-D8989D0E18D5}" dt="2020-10-09T13:38:34.022" v="4473" actId="1076"/>
          <ac:picMkLst>
            <pc:docMk/>
            <pc:sldMk cId="1555338620" sldId="271"/>
            <ac:picMk id="12" creationId="{B812CE56-6087-4461-A46A-617DC8532B7A}"/>
          </ac:picMkLst>
        </pc:picChg>
        <pc:picChg chg="add mod modCrop">
          <ac:chgData name="UMBERTO GAGLIARDINI" userId="a7f0339b-23d9-4fd7-93f1-f2acef04678a" providerId="ADAL" clId="{A60C6780-6D5F-48CF-848F-D8989D0E18D5}" dt="2020-10-09T13:37:30.909" v="4453" actId="1076"/>
          <ac:picMkLst>
            <pc:docMk/>
            <pc:sldMk cId="1555338620" sldId="271"/>
            <ac:picMk id="17" creationId="{5220F059-36B7-4F4F-9820-21634DBB383A}"/>
          </ac:picMkLst>
        </pc:picChg>
        <pc:picChg chg="add mod modCrop">
          <ac:chgData name="UMBERTO GAGLIARDINI" userId="a7f0339b-23d9-4fd7-93f1-f2acef04678a" providerId="ADAL" clId="{A60C6780-6D5F-48CF-848F-D8989D0E18D5}" dt="2020-10-09T13:37:44.658" v="4457" actId="1076"/>
          <ac:picMkLst>
            <pc:docMk/>
            <pc:sldMk cId="1555338620" sldId="271"/>
            <ac:picMk id="18" creationId="{ABDC80BD-2675-45F0-A4F4-669717E4D9CF}"/>
          </ac:picMkLst>
        </pc:picChg>
        <pc:picChg chg="add mod modCrop">
          <ac:chgData name="UMBERTO GAGLIARDINI" userId="a7f0339b-23d9-4fd7-93f1-f2acef04678a" providerId="ADAL" clId="{A60C6780-6D5F-48CF-848F-D8989D0E18D5}" dt="2020-10-09T13:38:38.260" v="4474" actId="1076"/>
          <ac:picMkLst>
            <pc:docMk/>
            <pc:sldMk cId="1555338620" sldId="271"/>
            <ac:picMk id="19" creationId="{B9130436-B01A-47C4-ADBC-B7335B2E8FC0}"/>
          </ac:picMkLst>
        </pc:picChg>
      </pc:sldChg>
      <pc:sldChg chg="addSp modSp add mod setBg">
        <pc:chgData name="UMBERTO GAGLIARDINI" userId="a7f0339b-23d9-4fd7-93f1-f2acef04678a" providerId="ADAL" clId="{A60C6780-6D5F-48CF-848F-D8989D0E18D5}" dt="2020-10-15T11:23:32.728" v="9891" actId="1076"/>
        <pc:sldMkLst>
          <pc:docMk/>
          <pc:sldMk cId="2057539431" sldId="272"/>
        </pc:sldMkLst>
        <pc:spChg chg="mod">
          <ac:chgData name="UMBERTO GAGLIARDINI" userId="a7f0339b-23d9-4fd7-93f1-f2acef04678a" providerId="ADAL" clId="{A60C6780-6D5F-48CF-848F-D8989D0E18D5}" dt="2020-10-09T13:46:26.025" v="4811" actId="26606"/>
          <ac:spMkLst>
            <pc:docMk/>
            <pc:sldMk cId="2057539431" sldId="272"/>
            <ac:spMk id="2" creationId="{9E31BB07-3616-44F5-92CA-79D942E2DEAA}"/>
          </ac:spMkLst>
        </pc:spChg>
        <pc:spChg chg="mod">
          <ac:chgData name="UMBERTO GAGLIARDINI" userId="a7f0339b-23d9-4fd7-93f1-f2acef04678a" providerId="ADAL" clId="{A60C6780-6D5F-48CF-848F-D8989D0E18D5}" dt="2020-10-15T11:23:00.104" v="9865" actId="6549"/>
          <ac:spMkLst>
            <pc:docMk/>
            <pc:sldMk cId="2057539431" sldId="272"/>
            <ac:spMk id="3" creationId="{08D4045F-0047-48D3-BD85-EEDFFABE7947}"/>
          </ac:spMkLst>
        </pc:spChg>
        <pc:spChg chg="add mod">
          <ac:chgData name="UMBERTO GAGLIARDINI" userId="a7f0339b-23d9-4fd7-93f1-f2acef04678a" providerId="ADAL" clId="{A60C6780-6D5F-48CF-848F-D8989D0E18D5}" dt="2020-10-15T11:23:32.728" v="9891" actId="1076"/>
          <ac:spMkLst>
            <pc:docMk/>
            <pc:sldMk cId="2057539431" sldId="272"/>
            <ac:spMk id="4" creationId="{D15F42F6-3A97-439F-B6BF-388076650A81}"/>
          </ac:spMkLst>
        </pc:spChg>
        <pc:picChg chg="add mod">
          <ac:chgData name="UMBERTO GAGLIARDINI" userId="a7f0339b-23d9-4fd7-93f1-f2acef04678a" providerId="ADAL" clId="{A60C6780-6D5F-48CF-848F-D8989D0E18D5}" dt="2020-10-09T13:47:16.826" v="4824" actId="14100"/>
          <ac:picMkLst>
            <pc:docMk/>
            <pc:sldMk cId="2057539431" sldId="272"/>
            <ac:picMk id="5" creationId="{B3E3A0EC-9328-410A-9853-5767AA180505}"/>
          </ac:picMkLst>
        </pc:picChg>
      </pc:sldChg>
      <pc:sldChg chg="addSp delSp modSp add modAnim">
        <pc:chgData name="UMBERTO GAGLIARDINI" userId="a7f0339b-23d9-4fd7-93f1-f2acef04678a" providerId="ADAL" clId="{A60C6780-6D5F-48CF-848F-D8989D0E18D5}" dt="2020-10-09T15:36:06.888" v="7534"/>
        <pc:sldMkLst>
          <pc:docMk/>
          <pc:sldMk cId="2010382146" sldId="273"/>
        </pc:sldMkLst>
        <pc:spChg chg="mod">
          <ac:chgData name="UMBERTO GAGLIARDINI" userId="a7f0339b-23d9-4fd7-93f1-f2acef04678a" providerId="ADAL" clId="{A60C6780-6D5F-48CF-848F-D8989D0E18D5}" dt="2020-10-09T13:51:24.354" v="4910" actId="20577"/>
          <ac:spMkLst>
            <pc:docMk/>
            <pc:sldMk cId="2010382146" sldId="273"/>
            <ac:spMk id="2" creationId="{EA1F6F4C-CCCB-418D-B2C9-495C0A71E957}"/>
          </ac:spMkLst>
        </pc:spChg>
        <pc:spChg chg="add del mod">
          <ac:chgData name="UMBERTO GAGLIARDINI" userId="a7f0339b-23d9-4fd7-93f1-f2acef04678a" providerId="ADAL" clId="{A60C6780-6D5F-48CF-848F-D8989D0E18D5}" dt="2020-10-09T14:01:49.289" v="5397" actId="404"/>
          <ac:spMkLst>
            <pc:docMk/>
            <pc:sldMk cId="2010382146" sldId="273"/>
            <ac:spMk id="3" creationId="{05D4748F-07BB-4D0F-A4D4-C30A582CAC29}"/>
          </ac:spMkLst>
        </pc:spChg>
        <pc:spChg chg="add mod">
          <ac:chgData name="UMBERTO GAGLIARDINI" userId="a7f0339b-23d9-4fd7-93f1-f2acef04678a" providerId="ADAL" clId="{A60C6780-6D5F-48CF-848F-D8989D0E18D5}" dt="2020-10-09T14:13:18.459" v="5454" actId="207"/>
          <ac:spMkLst>
            <pc:docMk/>
            <pc:sldMk cId="2010382146" sldId="273"/>
            <ac:spMk id="14" creationId="{0E778D57-4C98-461F-A2EF-2F85916E6484}"/>
          </ac:spMkLst>
        </pc:spChg>
        <pc:picChg chg="add del mod">
          <ac:chgData name="UMBERTO GAGLIARDINI" userId="a7f0339b-23d9-4fd7-93f1-f2acef04678a" providerId="ADAL" clId="{A60C6780-6D5F-48CF-848F-D8989D0E18D5}" dt="2020-10-09T13:58:45.078" v="5181" actId="931"/>
          <ac:picMkLst>
            <pc:docMk/>
            <pc:sldMk cId="2010382146" sldId="273"/>
            <ac:picMk id="5" creationId="{E0552731-373C-4929-905C-879CAF9358F9}"/>
          </ac:picMkLst>
        </pc:picChg>
        <pc:picChg chg="add del mod">
          <ac:chgData name="UMBERTO GAGLIARDINI" userId="a7f0339b-23d9-4fd7-93f1-f2acef04678a" providerId="ADAL" clId="{A60C6780-6D5F-48CF-848F-D8989D0E18D5}" dt="2020-10-09T13:59:08.287" v="5192" actId="931"/>
          <ac:picMkLst>
            <pc:docMk/>
            <pc:sldMk cId="2010382146" sldId="273"/>
            <ac:picMk id="7" creationId="{F90CEBB6-B516-4414-A7F1-C32C5E706CF5}"/>
          </ac:picMkLst>
        </pc:picChg>
        <pc:picChg chg="add mod">
          <ac:chgData name="UMBERTO GAGLIARDINI" userId="a7f0339b-23d9-4fd7-93f1-f2acef04678a" providerId="ADAL" clId="{A60C6780-6D5F-48CF-848F-D8989D0E18D5}" dt="2020-10-09T13:59:41.068" v="5211" actId="1076"/>
          <ac:picMkLst>
            <pc:docMk/>
            <pc:sldMk cId="2010382146" sldId="273"/>
            <ac:picMk id="9" creationId="{4BA25484-482E-4C11-899C-F148B720B8D2}"/>
          </ac:picMkLst>
        </pc:picChg>
        <pc:picChg chg="add mod modCrop">
          <ac:chgData name="UMBERTO GAGLIARDINI" userId="a7f0339b-23d9-4fd7-93f1-f2acef04678a" providerId="ADAL" clId="{A60C6780-6D5F-48CF-848F-D8989D0E18D5}" dt="2020-10-09T14:12:50.590" v="5407" actId="1076"/>
          <ac:picMkLst>
            <pc:docMk/>
            <pc:sldMk cId="2010382146" sldId="273"/>
            <ac:picMk id="11" creationId="{27B13DC6-3FCF-4EA4-9D35-81EE9EE5D091}"/>
          </ac:picMkLst>
        </pc:picChg>
        <pc:picChg chg="add del mod">
          <ac:chgData name="UMBERTO GAGLIARDINI" userId="a7f0339b-23d9-4fd7-93f1-f2acef04678a" providerId="ADAL" clId="{A60C6780-6D5F-48CF-848F-D8989D0E18D5}" dt="2020-10-09T14:12:44.268" v="5406" actId="931"/>
          <ac:picMkLst>
            <pc:docMk/>
            <pc:sldMk cId="2010382146" sldId="273"/>
            <ac:picMk id="13" creationId="{AC039DB9-6B59-4426-8513-BEF46AAEE68D}"/>
          </ac:picMkLst>
        </pc:picChg>
      </pc:sldChg>
      <pc:sldChg chg="addSp delSp modSp add mod setBg">
        <pc:chgData name="UMBERTO GAGLIARDINI" userId="a7f0339b-23d9-4fd7-93f1-f2acef04678a" providerId="ADAL" clId="{A60C6780-6D5F-48CF-848F-D8989D0E18D5}" dt="2020-10-15T11:25:01.001" v="9896" actId="1076"/>
        <pc:sldMkLst>
          <pc:docMk/>
          <pc:sldMk cId="842561831" sldId="274"/>
        </pc:sldMkLst>
        <pc:spChg chg="mod">
          <ac:chgData name="UMBERTO GAGLIARDINI" userId="a7f0339b-23d9-4fd7-93f1-f2acef04678a" providerId="ADAL" clId="{A60C6780-6D5F-48CF-848F-D8989D0E18D5}" dt="2020-10-09T14:23:56.915" v="5471" actId="14100"/>
          <ac:spMkLst>
            <pc:docMk/>
            <pc:sldMk cId="842561831" sldId="274"/>
            <ac:spMk id="2" creationId="{5947D887-372E-4BBC-AA9A-3327900B55B8}"/>
          </ac:spMkLst>
        </pc:spChg>
        <pc:spChg chg="del">
          <ac:chgData name="UMBERTO GAGLIARDINI" userId="a7f0339b-23d9-4fd7-93f1-f2acef04678a" providerId="ADAL" clId="{A60C6780-6D5F-48CF-848F-D8989D0E18D5}" dt="2020-10-09T14:22:39.666" v="5455" actId="931"/>
          <ac:spMkLst>
            <pc:docMk/>
            <pc:sldMk cId="842561831" sldId="274"/>
            <ac:spMk id="3" creationId="{6A0AB86E-4E74-4F31-A75F-9C6168C99104}"/>
          </ac:spMkLst>
        </pc:spChg>
        <pc:spChg chg="add del mod">
          <ac:chgData name="UMBERTO GAGLIARDINI" userId="a7f0339b-23d9-4fd7-93f1-f2acef04678a" providerId="ADAL" clId="{A60C6780-6D5F-48CF-848F-D8989D0E18D5}" dt="2020-10-09T14:25:15.477" v="5514" actId="478"/>
          <ac:spMkLst>
            <pc:docMk/>
            <pc:sldMk cId="842561831" sldId="274"/>
            <ac:spMk id="9" creationId="{F6EDBCB4-761F-4817-AA08-5BDBC0DFA2A4}"/>
          </ac:spMkLst>
        </pc:spChg>
        <pc:spChg chg="add mod">
          <ac:chgData name="UMBERTO GAGLIARDINI" userId="a7f0339b-23d9-4fd7-93f1-f2acef04678a" providerId="ADAL" clId="{A60C6780-6D5F-48CF-848F-D8989D0E18D5}" dt="2020-10-15T11:24:53.954" v="9895" actId="1076"/>
          <ac:spMkLst>
            <pc:docMk/>
            <pc:sldMk cId="842561831" sldId="274"/>
            <ac:spMk id="10" creationId="{BFE1C3D7-3D98-4AF8-BE10-C8B66EF400CC}"/>
          </ac:spMkLst>
        </pc:spChg>
        <pc:spChg chg="add del">
          <ac:chgData name="UMBERTO GAGLIARDINI" userId="a7f0339b-23d9-4fd7-93f1-f2acef04678a" providerId="ADAL" clId="{A60C6780-6D5F-48CF-848F-D8989D0E18D5}" dt="2020-10-09T14:23:00.377" v="5459" actId="26606"/>
          <ac:spMkLst>
            <pc:docMk/>
            <pc:sldMk cId="842561831" sldId="274"/>
            <ac:spMk id="11" creationId="{D1367718-86F5-4857-8300-52C32D74E570}"/>
          </ac:spMkLst>
        </pc:spChg>
        <pc:spChg chg="add mod">
          <ac:chgData name="UMBERTO GAGLIARDINI" userId="a7f0339b-23d9-4fd7-93f1-f2acef04678a" providerId="ADAL" clId="{A60C6780-6D5F-48CF-848F-D8989D0E18D5}" dt="2020-10-15T11:25:01.001" v="9896" actId="1076"/>
          <ac:spMkLst>
            <pc:docMk/>
            <pc:sldMk cId="842561831" sldId="274"/>
            <ac:spMk id="12" creationId="{BADADD0D-FDFB-42ED-A20D-6EF8D6CC25B8}"/>
          </ac:spMkLst>
        </pc:spChg>
        <pc:spChg chg="add del">
          <ac:chgData name="UMBERTO GAGLIARDINI" userId="a7f0339b-23d9-4fd7-93f1-f2acef04678a" providerId="ADAL" clId="{A60C6780-6D5F-48CF-848F-D8989D0E18D5}" dt="2020-10-09T14:23:00.377" v="5459" actId="26606"/>
          <ac:spMkLst>
            <pc:docMk/>
            <pc:sldMk cId="842561831" sldId="274"/>
            <ac:spMk id="14" creationId="{98EE4960-6ED7-49B4-BEEE-A96A0C83D9BC}"/>
          </ac:spMkLst>
        </pc:spChg>
        <pc:spChg chg="add del mod">
          <ac:chgData name="UMBERTO GAGLIARDINI" userId="a7f0339b-23d9-4fd7-93f1-f2acef04678a" providerId="ADAL" clId="{A60C6780-6D5F-48CF-848F-D8989D0E18D5}" dt="2020-10-09T14:25:10.055" v="5513" actId="478"/>
          <ac:spMkLst>
            <pc:docMk/>
            <pc:sldMk cId="842561831" sldId="274"/>
            <ac:spMk id="16" creationId="{C08FC182-D5BB-4E28-A5AF-0D7AA7695B4F}"/>
          </ac:spMkLst>
        </pc:spChg>
        <pc:picChg chg="add mod ord">
          <ac:chgData name="UMBERTO GAGLIARDINI" userId="a7f0339b-23d9-4fd7-93f1-f2acef04678a" providerId="ADAL" clId="{A60C6780-6D5F-48CF-848F-D8989D0E18D5}" dt="2020-10-09T14:27:44.377" v="5605" actId="14100"/>
          <ac:picMkLst>
            <pc:docMk/>
            <pc:sldMk cId="842561831" sldId="274"/>
            <ac:picMk id="5" creationId="{5D968A99-17A8-400E-9558-E00711E4E26B}"/>
          </ac:picMkLst>
        </pc:picChg>
        <pc:picChg chg="add mod modCrop">
          <ac:chgData name="UMBERTO GAGLIARDINI" userId="a7f0339b-23d9-4fd7-93f1-f2acef04678a" providerId="ADAL" clId="{A60C6780-6D5F-48CF-848F-D8989D0E18D5}" dt="2020-10-09T14:27:50.463" v="5607" actId="14100"/>
          <ac:picMkLst>
            <pc:docMk/>
            <pc:sldMk cId="842561831" sldId="274"/>
            <ac:picMk id="7" creationId="{5875E836-52B9-4A45-A391-87005EDC95C9}"/>
          </ac:picMkLst>
        </pc:picChg>
      </pc:sldChg>
      <pc:sldChg chg="addSp delSp modSp add mod setBg modNotesTx">
        <pc:chgData name="UMBERTO GAGLIARDINI" userId="a7f0339b-23d9-4fd7-93f1-f2acef04678a" providerId="ADAL" clId="{A60C6780-6D5F-48CF-848F-D8989D0E18D5}" dt="2020-10-15T11:26:36.630" v="9898" actId="207"/>
        <pc:sldMkLst>
          <pc:docMk/>
          <pc:sldMk cId="828543991" sldId="275"/>
        </pc:sldMkLst>
        <pc:spChg chg="mod">
          <ac:chgData name="UMBERTO GAGLIARDINI" userId="a7f0339b-23d9-4fd7-93f1-f2acef04678a" providerId="ADAL" clId="{A60C6780-6D5F-48CF-848F-D8989D0E18D5}" dt="2020-10-09T15:27:29.013" v="7208" actId="14100"/>
          <ac:spMkLst>
            <pc:docMk/>
            <pc:sldMk cId="828543991" sldId="275"/>
            <ac:spMk id="2" creationId="{8256F5A7-8DB0-4FD9-A4E9-337AFF1CA671}"/>
          </ac:spMkLst>
        </pc:spChg>
        <pc:spChg chg="mod">
          <ac:chgData name="UMBERTO GAGLIARDINI" userId="a7f0339b-23d9-4fd7-93f1-f2acef04678a" providerId="ADAL" clId="{A60C6780-6D5F-48CF-848F-D8989D0E18D5}" dt="2020-10-15T10:42:45.034" v="9589" actId="14100"/>
          <ac:spMkLst>
            <pc:docMk/>
            <pc:sldMk cId="828543991" sldId="275"/>
            <ac:spMk id="3" creationId="{948A6C7C-52C0-433F-99D1-CA7DC18C8230}"/>
          </ac:spMkLst>
        </pc:spChg>
        <pc:spChg chg="add del mod">
          <ac:chgData name="UMBERTO GAGLIARDINI" userId="a7f0339b-23d9-4fd7-93f1-f2acef04678a" providerId="ADAL" clId="{A60C6780-6D5F-48CF-848F-D8989D0E18D5}" dt="2020-10-09T15:25:14.972" v="7164"/>
          <ac:spMkLst>
            <pc:docMk/>
            <pc:sldMk cId="828543991" sldId="275"/>
            <ac:spMk id="11" creationId="{7AE70F05-8D17-4932-A3D1-346067F7B856}"/>
          </ac:spMkLst>
        </pc:spChg>
        <pc:spChg chg="add">
          <ac:chgData name="UMBERTO GAGLIARDINI" userId="a7f0339b-23d9-4fd7-93f1-f2acef04678a" providerId="ADAL" clId="{A60C6780-6D5F-48CF-848F-D8989D0E18D5}" dt="2020-10-09T14:41:00.050" v="5865" actId="26606"/>
          <ac:spMkLst>
            <pc:docMk/>
            <pc:sldMk cId="828543991" sldId="275"/>
            <ac:spMk id="13" creationId="{8DF4D7F6-81B5-452A-9CE6-76D81F91D41B}"/>
          </ac:spMkLst>
        </pc:spChg>
        <pc:spChg chg="add">
          <ac:chgData name="UMBERTO GAGLIARDINI" userId="a7f0339b-23d9-4fd7-93f1-f2acef04678a" providerId="ADAL" clId="{A60C6780-6D5F-48CF-848F-D8989D0E18D5}" dt="2020-10-09T14:41:00.050" v="5865" actId="26606"/>
          <ac:spMkLst>
            <pc:docMk/>
            <pc:sldMk cId="828543991" sldId="275"/>
            <ac:spMk id="15" creationId="{4600514D-20FB-4559-97DC-D1DC39E6C3DE}"/>
          </ac:spMkLst>
        </pc:spChg>
        <pc:spChg chg="add">
          <ac:chgData name="UMBERTO GAGLIARDINI" userId="a7f0339b-23d9-4fd7-93f1-f2acef04678a" providerId="ADAL" clId="{A60C6780-6D5F-48CF-848F-D8989D0E18D5}" dt="2020-10-09T14:41:00.050" v="5865" actId="26606"/>
          <ac:spMkLst>
            <pc:docMk/>
            <pc:sldMk cId="828543991" sldId="275"/>
            <ac:spMk id="17" creationId="{266F638A-E405-4AC0-B984-72E5813B0DD1}"/>
          </ac:spMkLst>
        </pc:spChg>
        <pc:spChg chg="add mod">
          <ac:chgData name="UMBERTO GAGLIARDINI" userId="a7f0339b-23d9-4fd7-93f1-f2acef04678a" providerId="ADAL" clId="{A60C6780-6D5F-48CF-848F-D8989D0E18D5}" dt="2020-10-15T11:26:36.630" v="9898" actId="207"/>
          <ac:spMkLst>
            <pc:docMk/>
            <pc:sldMk cId="828543991" sldId="275"/>
            <ac:spMk id="18" creationId="{4B57672D-6154-40A6-ADBC-230976D2F38A}"/>
          </ac:spMkLst>
        </pc:spChg>
        <pc:spChg chg="add">
          <ac:chgData name="UMBERTO GAGLIARDINI" userId="a7f0339b-23d9-4fd7-93f1-f2acef04678a" providerId="ADAL" clId="{A60C6780-6D5F-48CF-848F-D8989D0E18D5}" dt="2020-10-09T14:41:00.050" v="5865" actId="26606"/>
          <ac:spMkLst>
            <pc:docMk/>
            <pc:sldMk cId="828543991" sldId="275"/>
            <ac:spMk id="23" creationId="{27B538D5-95DB-47ED-9CB4-34AE5BF78E6B}"/>
          </ac:spMkLst>
        </pc:spChg>
        <pc:graphicFrameChg chg="add del mod modGraphic">
          <ac:chgData name="UMBERTO GAGLIARDINI" userId="a7f0339b-23d9-4fd7-93f1-f2acef04678a" providerId="ADAL" clId="{A60C6780-6D5F-48CF-848F-D8989D0E18D5}" dt="2020-10-09T15:22:47.796" v="7134" actId="478"/>
          <ac:graphicFrameMkLst>
            <pc:docMk/>
            <pc:sldMk cId="828543991" sldId="275"/>
            <ac:graphicFrameMk id="6" creationId="{4CF828F7-2E59-4122-A088-4A4E82E55BE8}"/>
          </ac:graphicFrameMkLst>
        </pc:graphicFrameChg>
        <pc:graphicFrameChg chg="add mod modGraphic">
          <ac:chgData name="UMBERTO GAGLIARDINI" userId="a7f0339b-23d9-4fd7-93f1-f2acef04678a" providerId="ADAL" clId="{A60C6780-6D5F-48CF-848F-D8989D0E18D5}" dt="2020-10-15T10:43:45.586" v="9605" actId="20577"/>
          <ac:graphicFrameMkLst>
            <pc:docMk/>
            <pc:sldMk cId="828543991" sldId="275"/>
            <ac:graphicFrameMk id="6" creationId="{589C746C-A832-42C1-AA38-F620CF23BCA9}"/>
          </ac:graphicFrameMkLst>
        </pc:graphicFrameChg>
        <pc:picChg chg="add del mod modCrop">
          <ac:chgData name="UMBERTO GAGLIARDINI" userId="a7f0339b-23d9-4fd7-93f1-f2acef04678a" providerId="ADAL" clId="{A60C6780-6D5F-48CF-848F-D8989D0E18D5}" dt="2020-10-09T14:40:16.095" v="5859"/>
          <ac:picMkLst>
            <pc:docMk/>
            <pc:sldMk cId="828543991" sldId="275"/>
            <ac:picMk id="5" creationId="{CB851FA1-D0DB-46A9-9E7B-9D50E64C1B82}"/>
          </ac:picMkLst>
        </pc:picChg>
        <pc:picChg chg="add del mod">
          <ac:chgData name="UMBERTO GAGLIARDINI" userId="a7f0339b-23d9-4fd7-93f1-f2acef04678a" providerId="ADAL" clId="{A60C6780-6D5F-48CF-848F-D8989D0E18D5}" dt="2020-10-15T10:42:02.007" v="9580" actId="478"/>
          <ac:picMkLst>
            <pc:docMk/>
            <pc:sldMk cId="828543991" sldId="275"/>
            <ac:picMk id="10" creationId="{00CB76D1-BB0C-46C5-B0EF-D704CEEBFB4C}"/>
          </ac:picMkLst>
        </pc:picChg>
        <pc:cxnChg chg="add del">
          <ac:chgData name="UMBERTO GAGLIARDINI" userId="a7f0339b-23d9-4fd7-93f1-f2acef04678a" providerId="ADAL" clId="{A60C6780-6D5F-48CF-848F-D8989D0E18D5}" dt="2020-10-09T14:41:00.050" v="5865" actId="26606"/>
          <ac:cxnSpMkLst>
            <pc:docMk/>
            <pc:sldMk cId="828543991" sldId="275"/>
            <ac:cxnSpMk id="8" creationId="{0B5F7E3B-C5F1-40E0-A491-558BAFBC1127}"/>
          </ac:cxnSpMkLst>
        </pc:cxnChg>
        <pc:cxnChg chg="add">
          <ac:chgData name="UMBERTO GAGLIARDINI" userId="a7f0339b-23d9-4fd7-93f1-f2acef04678a" providerId="ADAL" clId="{A60C6780-6D5F-48CF-848F-D8989D0E18D5}" dt="2020-10-09T14:41:00.050" v="5865" actId="26606"/>
          <ac:cxnSpMkLst>
            <pc:docMk/>
            <pc:sldMk cId="828543991" sldId="275"/>
            <ac:cxnSpMk id="19" creationId="{7D1CBE93-B17D-4509-843C-82287C38032A}"/>
          </ac:cxnSpMkLst>
        </pc:cxnChg>
        <pc:cxnChg chg="add">
          <ac:chgData name="UMBERTO GAGLIARDINI" userId="a7f0339b-23d9-4fd7-93f1-f2acef04678a" providerId="ADAL" clId="{A60C6780-6D5F-48CF-848F-D8989D0E18D5}" dt="2020-10-09T14:41:00.050" v="5865" actId="26606"/>
          <ac:cxnSpMkLst>
            <pc:docMk/>
            <pc:sldMk cId="828543991" sldId="275"/>
            <ac:cxnSpMk id="21" creationId="{AE6277B4-6A43-48AB-89B2-3442221619CC}"/>
          </ac:cxnSpMkLst>
        </pc:cxnChg>
      </pc:sldChg>
      <pc:sldChg chg="addSp delSp modSp add mod setBg modAnim">
        <pc:chgData name="UMBERTO GAGLIARDINI" userId="a7f0339b-23d9-4fd7-93f1-f2acef04678a" providerId="ADAL" clId="{A60C6780-6D5F-48CF-848F-D8989D0E18D5}" dt="2020-10-15T11:28:17.986" v="9902" actId="207"/>
        <pc:sldMkLst>
          <pc:docMk/>
          <pc:sldMk cId="3698099004" sldId="276"/>
        </pc:sldMkLst>
        <pc:spChg chg="mod">
          <ac:chgData name="UMBERTO GAGLIARDINI" userId="a7f0339b-23d9-4fd7-93f1-f2acef04678a" providerId="ADAL" clId="{A60C6780-6D5F-48CF-848F-D8989D0E18D5}" dt="2020-10-15T11:28:04.355" v="9901" actId="20577"/>
          <ac:spMkLst>
            <pc:docMk/>
            <pc:sldMk cId="3698099004" sldId="276"/>
            <ac:spMk id="2" creationId="{B7CF354B-DC88-42F8-8043-11A25ABC0D87}"/>
          </ac:spMkLst>
        </pc:spChg>
        <pc:spChg chg="del">
          <ac:chgData name="UMBERTO GAGLIARDINI" userId="a7f0339b-23d9-4fd7-93f1-f2acef04678a" providerId="ADAL" clId="{A60C6780-6D5F-48CF-848F-D8989D0E18D5}" dt="2020-10-09T15:12:35.988" v="6889" actId="931"/>
          <ac:spMkLst>
            <pc:docMk/>
            <pc:sldMk cId="3698099004" sldId="276"/>
            <ac:spMk id="3" creationId="{9C824FE5-8E28-4CA8-A171-88462BB3C313}"/>
          </ac:spMkLst>
        </pc:spChg>
        <pc:spChg chg="add mod">
          <ac:chgData name="UMBERTO GAGLIARDINI" userId="a7f0339b-23d9-4fd7-93f1-f2acef04678a" providerId="ADAL" clId="{A60C6780-6D5F-48CF-848F-D8989D0E18D5}" dt="2020-10-15T11:28:17.986" v="9902" actId="207"/>
          <ac:spMkLst>
            <pc:docMk/>
            <pc:sldMk cId="3698099004" sldId="276"/>
            <ac:spMk id="8" creationId="{A53124F0-4A69-4007-9EE2-B0B66429254A}"/>
          </ac:spMkLst>
        </pc:spChg>
        <pc:spChg chg="add del mod">
          <ac:chgData name="UMBERTO GAGLIARDINI" userId="a7f0339b-23d9-4fd7-93f1-f2acef04678a" providerId="ADAL" clId="{A60C6780-6D5F-48CF-848F-D8989D0E18D5}" dt="2020-10-09T15:29:07.546" v="7323" actId="478"/>
          <ac:spMkLst>
            <pc:docMk/>
            <pc:sldMk cId="3698099004" sldId="276"/>
            <ac:spMk id="9" creationId="{C775C691-3F1E-47A5-8271-16AC0794265B}"/>
          </ac:spMkLst>
        </pc:spChg>
        <pc:spChg chg="add mod">
          <ac:chgData name="UMBERTO GAGLIARDINI" userId="a7f0339b-23d9-4fd7-93f1-f2acef04678a" providerId="ADAL" clId="{A60C6780-6D5F-48CF-848F-D8989D0E18D5}" dt="2020-10-15T11:28:17.986" v="9902" actId="207"/>
          <ac:spMkLst>
            <pc:docMk/>
            <pc:sldMk cId="3698099004" sldId="276"/>
            <ac:spMk id="23" creationId="{2C7755D0-9136-4984-A0CA-2AA0C76949E3}"/>
          </ac:spMkLst>
        </pc:spChg>
        <pc:spChg chg="add mod">
          <ac:chgData name="UMBERTO GAGLIARDINI" userId="a7f0339b-23d9-4fd7-93f1-f2acef04678a" providerId="ADAL" clId="{A60C6780-6D5F-48CF-848F-D8989D0E18D5}" dt="2020-10-09T15:29:41.494" v="7329" actId="14100"/>
          <ac:spMkLst>
            <pc:docMk/>
            <pc:sldMk cId="3698099004" sldId="276"/>
            <ac:spMk id="24" creationId="{3139D064-E556-40EA-8548-9374B2353156}"/>
          </ac:spMkLst>
        </pc:spChg>
        <pc:grpChg chg="add">
          <ac:chgData name="UMBERTO GAGLIARDINI" userId="a7f0339b-23d9-4fd7-93f1-f2acef04678a" providerId="ADAL" clId="{A60C6780-6D5F-48CF-848F-D8989D0E18D5}" dt="2020-10-09T15:14:03.277" v="6902" actId="26606"/>
          <ac:grpSpMkLst>
            <pc:docMk/>
            <pc:sldMk cId="3698099004" sldId="276"/>
            <ac:grpSpMk id="12" creationId="{90A61547-2555-4DE2-A37F-A53E54917441}"/>
          </ac:grpSpMkLst>
        </pc:grpChg>
        <pc:picChg chg="add mod ord modCrop">
          <ac:chgData name="UMBERTO GAGLIARDINI" userId="a7f0339b-23d9-4fd7-93f1-f2acef04678a" providerId="ADAL" clId="{A60C6780-6D5F-48CF-848F-D8989D0E18D5}" dt="2020-10-09T15:15:38.953" v="6952" actId="732"/>
          <ac:picMkLst>
            <pc:docMk/>
            <pc:sldMk cId="3698099004" sldId="276"/>
            <ac:picMk id="5" creationId="{7F7A6443-56F0-4E51-8041-D259E01D7996}"/>
          </ac:picMkLst>
        </pc:picChg>
        <pc:picChg chg="add mod modCrop">
          <ac:chgData name="UMBERTO GAGLIARDINI" userId="a7f0339b-23d9-4fd7-93f1-f2acef04678a" providerId="ADAL" clId="{A60C6780-6D5F-48CF-848F-D8989D0E18D5}" dt="2020-10-09T15:15:47.417" v="6955" actId="732"/>
          <ac:picMkLst>
            <pc:docMk/>
            <pc:sldMk cId="3698099004" sldId="276"/>
            <ac:picMk id="7" creationId="{DC936C58-1ABD-46FE-ADF8-3E2F71400A29}"/>
          </ac:picMkLst>
        </pc:picChg>
      </pc:sldChg>
      <pc:sldChg chg="modSp">
        <pc:chgData name="UMBERTO GAGLIARDINI" userId="a7f0339b-23d9-4fd7-93f1-f2acef04678a" providerId="ADAL" clId="{A60C6780-6D5F-48CF-848F-D8989D0E18D5}" dt="2020-10-15T11:32:39.921" v="9924" actId="20577"/>
        <pc:sldMkLst>
          <pc:docMk/>
          <pc:sldMk cId="3601662" sldId="277"/>
        </pc:sldMkLst>
        <pc:spChg chg="mod">
          <ac:chgData name="UMBERTO GAGLIARDINI" userId="a7f0339b-23d9-4fd7-93f1-f2acef04678a" providerId="ADAL" clId="{A60C6780-6D5F-48CF-848F-D8989D0E18D5}" dt="2020-10-15T11:32:39.921" v="9924" actId="20577"/>
          <ac:spMkLst>
            <pc:docMk/>
            <pc:sldMk cId="3601662" sldId="277"/>
            <ac:spMk id="11" creationId="{88A9A3FC-3444-4C21-B519-CA336385C88B}"/>
          </ac:spMkLst>
        </pc:spChg>
      </pc:sldChg>
      <pc:sldChg chg="addSp delSp modSp">
        <pc:chgData name="UMBERTO GAGLIARDINI" userId="a7f0339b-23d9-4fd7-93f1-f2acef04678a" providerId="ADAL" clId="{A60C6780-6D5F-48CF-848F-D8989D0E18D5}" dt="2020-10-15T11:29:01.876" v="9906" actId="26606"/>
        <pc:sldMkLst>
          <pc:docMk/>
          <pc:sldMk cId="2663109177" sldId="278"/>
        </pc:sldMkLst>
        <pc:spChg chg="mod">
          <ac:chgData name="UMBERTO GAGLIARDINI" userId="a7f0339b-23d9-4fd7-93f1-f2acef04678a" providerId="ADAL" clId="{A60C6780-6D5F-48CF-848F-D8989D0E18D5}" dt="2020-10-15T11:29:01.876" v="9906" actId="26606"/>
          <ac:spMkLst>
            <pc:docMk/>
            <pc:sldMk cId="2663109177" sldId="278"/>
            <ac:spMk id="2" creationId="{C75553DF-FDA7-46BF-A5E1-25902AB1F9FA}"/>
          </ac:spMkLst>
        </pc:spChg>
        <pc:spChg chg="add del">
          <ac:chgData name="UMBERTO GAGLIARDINI" userId="a7f0339b-23d9-4fd7-93f1-f2acef04678a" providerId="ADAL" clId="{A60C6780-6D5F-48CF-848F-D8989D0E18D5}" dt="2020-10-15T11:29:00.205" v="9904" actId="26606"/>
          <ac:spMkLst>
            <pc:docMk/>
            <pc:sldMk cId="2663109177" sldId="278"/>
            <ac:spMk id="7" creationId="{2783C067-F8BF-4755-B516-8A0CD74CF60C}"/>
          </ac:spMkLst>
        </pc:spChg>
        <pc:spChg chg="add del">
          <ac:chgData name="UMBERTO GAGLIARDINI" userId="a7f0339b-23d9-4fd7-93f1-f2acef04678a" providerId="ADAL" clId="{A60C6780-6D5F-48CF-848F-D8989D0E18D5}" dt="2020-10-15T11:29:00.205" v="9904" actId="26606"/>
          <ac:spMkLst>
            <pc:docMk/>
            <pc:sldMk cId="2663109177" sldId="278"/>
            <ac:spMk id="9" creationId="{2ED796EC-E7FF-46DB-B912-FB08BF12AA6E}"/>
          </ac:spMkLst>
        </pc:spChg>
        <pc:spChg chg="add del">
          <ac:chgData name="UMBERTO GAGLIARDINI" userId="a7f0339b-23d9-4fd7-93f1-f2acef04678a" providerId="ADAL" clId="{A60C6780-6D5F-48CF-848F-D8989D0E18D5}" dt="2020-10-15T11:29:00.205" v="9904" actId="26606"/>
          <ac:spMkLst>
            <pc:docMk/>
            <pc:sldMk cId="2663109177" sldId="278"/>
            <ac:spMk id="11" creationId="{549A2DAB-B431-487D-95AD-BB0FECB49E57}"/>
          </ac:spMkLst>
        </pc:spChg>
        <pc:spChg chg="add del">
          <ac:chgData name="UMBERTO GAGLIARDINI" userId="a7f0339b-23d9-4fd7-93f1-f2acef04678a" providerId="ADAL" clId="{A60C6780-6D5F-48CF-848F-D8989D0E18D5}" dt="2020-10-15T11:29:00.205" v="9904" actId="26606"/>
          <ac:spMkLst>
            <pc:docMk/>
            <pc:sldMk cId="2663109177" sldId="278"/>
            <ac:spMk id="17" creationId="{0819F787-32B4-46A8-BC57-C6571BCEE243}"/>
          </ac:spMkLst>
        </pc:spChg>
        <pc:spChg chg="add del">
          <ac:chgData name="UMBERTO GAGLIARDINI" userId="a7f0339b-23d9-4fd7-93f1-f2acef04678a" providerId="ADAL" clId="{A60C6780-6D5F-48CF-848F-D8989D0E18D5}" dt="2020-10-15T11:29:01.876" v="9906" actId="26606"/>
          <ac:spMkLst>
            <pc:docMk/>
            <pc:sldMk cId="2663109177" sldId="278"/>
            <ac:spMk id="19" creationId="{27577DEC-D9A5-404D-9789-702F4319BEC8}"/>
          </ac:spMkLst>
        </pc:spChg>
        <pc:grpChg chg="add del">
          <ac:chgData name="UMBERTO GAGLIARDINI" userId="a7f0339b-23d9-4fd7-93f1-f2acef04678a" providerId="ADAL" clId="{A60C6780-6D5F-48CF-848F-D8989D0E18D5}" dt="2020-10-15T11:29:01.876" v="9906" actId="26606"/>
          <ac:grpSpMkLst>
            <pc:docMk/>
            <pc:sldMk cId="2663109177" sldId="278"/>
            <ac:grpSpMk id="20" creationId="{CEEA9366-CEA8-4F23-B065-4337F0D836FE}"/>
          </ac:grpSpMkLst>
        </pc:grpChg>
        <pc:cxnChg chg="add del">
          <ac:chgData name="UMBERTO GAGLIARDINI" userId="a7f0339b-23d9-4fd7-93f1-f2acef04678a" providerId="ADAL" clId="{A60C6780-6D5F-48CF-848F-D8989D0E18D5}" dt="2020-10-15T11:29:00.205" v="9904" actId="26606"/>
          <ac:cxnSpMkLst>
            <pc:docMk/>
            <pc:sldMk cId="2663109177" sldId="278"/>
            <ac:cxnSpMk id="13" creationId="{C5ECDEE1-7093-418F-9CF5-24EEB115C1C1}"/>
          </ac:cxnSpMkLst>
        </pc:cxnChg>
        <pc:cxnChg chg="add del">
          <ac:chgData name="UMBERTO GAGLIARDINI" userId="a7f0339b-23d9-4fd7-93f1-f2acef04678a" providerId="ADAL" clId="{A60C6780-6D5F-48CF-848F-D8989D0E18D5}" dt="2020-10-15T11:29:00.205" v="9904" actId="26606"/>
          <ac:cxnSpMkLst>
            <pc:docMk/>
            <pc:sldMk cId="2663109177" sldId="278"/>
            <ac:cxnSpMk id="15" creationId="{045062AF-EB11-4651-BC4A-4DA21768DE8E}"/>
          </ac:cxnSpMkLst>
        </pc:cxnChg>
      </pc:sldChg>
      <pc:sldChg chg="addSp delSp modSp add modAnim modNotesTx">
        <pc:chgData name="UMBERTO GAGLIARDINI" userId="a7f0339b-23d9-4fd7-93f1-f2acef04678a" providerId="ADAL" clId="{A60C6780-6D5F-48CF-848F-D8989D0E18D5}" dt="2020-10-09T15:40:40.172" v="7543"/>
        <pc:sldMkLst>
          <pc:docMk/>
          <pc:sldMk cId="3038437921" sldId="279"/>
        </pc:sldMkLst>
        <pc:spChg chg="mod">
          <ac:chgData name="UMBERTO GAGLIARDINI" userId="a7f0339b-23d9-4fd7-93f1-f2acef04678a" providerId="ADAL" clId="{A60C6780-6D5F-48CF-848F-D8989D0E18D5}" dt="2020-10-09T15:02:44.594" v="6660" actId="20577"/>
          <ac:spMkLst>
            <pc:docMk/>
            <pc:sldMk cId="3038437921" sldId="279"/>
            <ac:spMk id="2" creationId="{D4197103-7A93-43F4-BEE1-AE15ED1D9CD1}"/>
          </ac:spMkLst>
        </pc:spChg>
        <pc:spChg chg="del">
          <ac:chgData name="UMBERTO GAGLIARDINI" userId="a7f0339b-23d9-4fd7-93f1-f2acef04678a" providerId="ADAL" clId="{A60C6780-6D5F-48CF-848F-D8989D0E18D5}" dt="2020-10-09T14:40:18.155" v="5860"/>
          <ac:spMkLst>
            <pc:docMk/>
            <pc:sldMk cId="3038437921" sldId="279"/>
            <ac:spMk id="3" creationId="{2D83A2C6-8912-49CB-9199-6EFDDF613A72}"/>
          </ac:spMkLst>
        </pc:spChg>
        <pc:spChg chg="add mod">
          <ac:chgData name="UMBERTO GAGLIARDINI" userId="a7f0339b-23d9-4fd7-93f1-f2acef04678a" providerId="ADAL" clId="{A60C6780-6D5F-48CF-848F-D8989D0E18D5}" dt="2020-10-09T15:04:57.096" v="6716" actId="1076"/>
          <ac:spMkLst>
            <pc:docMk/>
            <pc:sldMk cId="3038437921" sldId="279"/>
            <ac:spMk id="34" creationId="{6C687DA3-6A11-4968-A245-038B458B299C}"/>
          </ac:spMkLst>
        </pc:spChg>
        <pc:spChg chg="add mod">
          <ac:chgData name="UMBERTO GAGLIARDINI" userId="a7f0339b-23d9-4fd7-93f1-f2acef04678a" providerId="ADAL" clId="{A60C6780-6D5F-48CF-848F-D8989D0E18D5}" dt="2020-10-09T15:05:26.118" v="6731" actId="1076"/>
          <ac:spMkLst>
            <pc:docMk/>
            <pc:sldMk cId="3038437921" sldId="279"/>
            <ac:spMk id="35" creationId="{C9042E67-E94E-41C4-8207-4BF589FE2CAD}"/>
          </ac:spMkLst>
        </pc:spChg>
        <pc:spChg chg="add mod">
          <ac:chgData name="UMBERTO GAGLIARDINI" userId="a7f0339b-23d9-4fd7-93f1-f2acef04678a" providerId="ADAL" clId="{A60C6780-6D5F-48CF-848F-D8989D0E18D5}" dt="2020-10-09T15:05:32.532" v="6748" actId="1076"/>
          <ac:spMkLst>
            <pc:docMk/>
            <pc:sldMk cId="3038437921" sldId="279"/>
            <ac:spMk id="36" creationId="{56C7598D-BF65-4276-B220-86CC9AB2BAF1}"/>
          </ac:spMkLst>
        </pc:spChg>
        <pc:spChg chg="add del mod">
          <ac:chgData name="UMBERTO GAGLIARDINI" userId="a7f0339b-23d9-4fd7-93f1-f2acef04678a" providerId="ADAL" clId="{A60C6780-6D5F-48CF-848F-D8989D0E18D5}" dt="2020-10-09T15:09:05.257" v="6805"/>
          <ac:spMkLst>
            <pc:docMk/>
            <pc:sldMk cId="3038437921" sldId="279"/>
            <ac:spMk id="37" creationId="{B3442E09-A1CD-49F7-BE41-1F5E42A795F1}"/>
          </ac:spMkLst>
        </pc:spChg>
        <pc:spChg chg="add mod">
          <ac:chgData name="UMBERTO GAGLIARDINI" userId="a7f0339b-23d9-4fd7-93f1-f2acef04678a" providerId="ADAL" clId="{A60C6780-6D5F-48CF-848F-D8989D0E18D5}" dt="2020-10-09T15:09:11.107" v="6859" actId="1038"/>
          <ac:spMkLst>
            <pc:docMk/>
            <pc:sldMk cId="3038437921" sldId="279"/>
            <ac:spMk id="38" creationId="{60632B14-0D2B-45AB-8C03-3D9CD8B93B5E}"/>
          </ac:spMkLst>
        </pc:spChg>
        <pc:spChg chg="add mod">
          <ac:chgData name="UMBERTO GAGLIARDINI" userId="a7f0339b-23d9-4fd7-93f1-f2acef04678a" providerId="ADAL" clId="{A60C6780-6D5F-48CF-848F-D8989D0E18D5}" dt="2020-10-09T15:09:20.759" v="6861" actId="1076"/>
          <ac:spMkLst>
            <pc:docMk/>
            <pc:sldMk cId="3038437921" sldId="279"/>
            <ac:spMk id="50" creationId="{B859D35F-19E4-4EF1-BFCC-8987FA9ECE66}"/>
          </ac:spMkLst>
        </pc:spChg>
        <pc:grpChg chg="del mod">
          <ac:chgData name="UMBERTO GAGLIARDINI" userId="a7f0339b-23d9-4fd7-93f1-f2acef04678a" providerId="ADAL" clId="{A60C6780-6D5F-48CF-848F-D8989D0E18D5}" dt="2020-10-09T14:58:56.576" v="6615" actId="478"/>
          <ac:grpSpMkLst>
            <pc:docMk/>
            <pc:sldMk cId="3038437921" sldId="279"/>
            <ac:grpSpMk id="14" creationId="{4F167B3B-B168-43FC-87A6-3E84BC7AB3C8}"/>
          </ac:grpSpMkLst>
        </pc:grpChg>
        <pc:graphicFrameChg chg="add del mod">
          <ac:chgData name="UMBERTO GAGLIARDINI" userId="a7f0339b-23d9-4fd7-93f1-f2acef04678a" providerId="ADAL" clId="{A60C6780-6D5F-48CF-848F-D8989D0E18D5}" dt="2020-10-09T14:44:23.316" v="6124" actId="478"/>
          <ac:graphicFrameMkLst>
            <pc:docMk/>
            <pc:sldMk cId="3038437921" sldId="279"/>
            <ac:graphicFrameMk id="5" creationId="{B42DF322-F9D4-4E49-9D0B-EAF9E5547BB0}"/>
          </ac:graphicFrameMkLst>
        </pc:graphicFrameChg>
        <pc:graphicFrameChg chg="add del mod">
          <ac:chgData name="UMBERTO GAGLIARDINI" userId="a7f0339b-23d9-4fd7-93f1-f2acef04678a" providerId="ADAL" clId="{A60C6780-6D5F-48CF-848F-D8989D0E18D5}" dt="2020-10-09T15:02:22.165" v="6626" actId="478"/>
          <ac:graphicFrameMkLst>
            <pc:docMk/>
            <pc:sldMk cId="3038437921" sldId="279"/>
            <ac:graphicFrameMk id="30" creationId="{AA0A2395-68BF-4575-AFB0-35DBE34616CF}"/>
          </ac:graphicFrameMkLst>
        </pc:graphicFrameChg>
        <pc:picChg chg="add mod modCrop">
          <ac:chgData name="UMBERTO GAGLIARDINI" userId="a7f0339b-23d9-4fd7-93f1-f2acef04678a" providerId="ADAL" clId="{A60C6780-6D5F-48CF-848F-D8989D0E18D5}" dt="2020-10-09T15:03:16.667" v="6669" actId="1076"/>
          <ac:picMkLst>
            <pc:docMk/>
            <pc:sldMk cId="3038437921" sldId="279"/>
            <ac:picMk id="4" creationId="{226E7467-B34E-45BB-8263-17552AAD42C1}"/>
          </ac:picMkLst>
        </pc:picChg>
        <pc:picChg chg="add del mod">
          <ac:chgData name="UMBERTO GAGLIARDINI" userId="a7f0339b-23d9-4fd7-93f1-f2acef04678a" providerId="ADAL" clId="{A60C6780-6D5F-48CF-848F-D8989D0E18D5}" dt="2020-10-09T14:44:18.344" v="6123" actId="931"/>
          <ac:picMkLst>
            <pc:docMk/>
            <pc:sldMk cId="3038437921" sldId="279"/>
            <ac:picMk id="7" creationId="{F36FA83B-B075-4D4B-BC9A-4C5C40904477}"/>
          </ac:picMkLst>
        </pc:picChg>
        <pc:picChg chg="add mod modCrop">
          <ac:chgData name="UMBERTO GAGLIARDINI" userId="a7f0339b-23d9-4fd7-93f1-f2acef04678a" providerId="ADAL" clId="{A60C6780-6D5F-48CF-848F-D8989D0E18D5}" dt="2020-10-09T15:05:10.740" v="6717" actId="14100"/>
          <ac:picMkLst>
            <pc:docMk/>
            <pc:sldMk cId="3038437921" sldId="279"/>
            <ac:picMk id="9" creationId="{09988DCA-5596-4104-AD9C-2D4C1EDC42D3}"/>
          </ac:picMkLst>
        </pc:picChg>
        <pc:picChg chg="add mod modCrop">
          <ac:chgData name="UMBERTO GAGLIARDINI" userId="a7f0339b-23d9-4fd7-93f1-f2acef04678a" providerId="ADAL" clId="{A60C6780-6D5F-48CF-848F-D8989D0E18D5}" dt="2020-10-09T15:04:51.976" v="6715" actId="14100"/>
          <ac:picMkLst>
            <pc:docMk/>
            <pc:sldMk cId="3038437921" sldId="279"/>
            <ac:picMk id="11" creationId="{FEFB6E3A-BE32-451F-85A4-801AEB1E2CB8}"/>
          </ac:picMkLst>
        </pc:picChg>
        <pc:picChg chg="add del mod">
          <ac:chgData name="UMBERTO GAGLIARDINI" userId="a7f0339b-23d9-4fd7-93f1-f2acef04678a" providerId="ADAL" clId="{A60C6780-6D5F-48CF-848F-D8989D0E18D5}" dt="2020-10-09T14:58:15.879" v="6612" actId="27803"/>
          <ac:picMkLst>
            <pc:docMk/>
            <pc:sldMk cId="3038437921" sldId="279"/>
            <ac:picMk id="13" creationId="{4F167B3B-B168-43FC-87A6-3E84BC7AB3C8}"/>
          </ac:picMkLst>
        </pc:picChg>
        <pc:picChg chg="add del mod">
          <ac:chgData name="UMBERTO GAGLIARDINI" userId="a7f0339b-23d9-4fd7-93f1-f2acef04678a" providerId="ADAL" clId="{A60C6780-6D5F-48CF-848F-D8989D0E18D5}" dt="2020-10-09T15:06:45.898" v="6775" actId="478"/>
          <ac:picMkLst>
            <pc:docMk/>
            <pc:sldMk cId="3038437921" sldId="279"/>
            <ac:picMk id="27" creationId="{69A0DB65-92FD-4A99-98D1-57021613D418}"/>
          </ac:picMkLst>
        </pc:picChg>
        <pc:picChg chg="add del mod modCrop">
          <ac:chgData name="UMBERTO GAGLIARDINI" userId="a7f0339b-23d9-4fd7-93f1-f2acef04678a" providerId="ADAL" clId="{A60C6780-6D5F-48CF-848F-D8989D0E18D5}" dt="2020-10-09T15:09:05.257" v="6805"/>
          <ac:picMkLst>
            <pc:docMk/>
            <pc:sldMk cId="3038437921" sldId="279"/>
            <ac:picMk id="29" creationId="{EA9173DC-31DB-4747-9BC6-542C835FE4C3}"/>
          </ac:picMkLst>
        </pc:picChg>
        <pc:picChg chg="add mod">
          <ac:chgData name="UMBERTO GAGLIARDINI" userId="a7f0339b-23d9-4fd7-93f1-f2acef04678a" providerId="ADAL" clId="{A60C6780-6D5F-48CF-848F-D8989D0E18D5}" dt="2020-10-09T15:09:11.107" v="6859" actId="1038"/>
          <ac:picMkLst>
            <pc:docMk/>
            <pc:sldMk cId="3038437921" sldId="279"/>
            <ac:picMk id="40" creationId="{EC77955C-120C-4E07-9A76-EF91EE1BA576}"/>
          </ac:picMkLst>
        </pc:picChg>
        <pc:picChg chg="add mod">
          <ac:chgData name="UMBERTO GAGLIARDINI" userId="a7f0339b-23d9-4fd7-93f1-f2acef04678a" providerId="ADAL" clId="{A60C6780-6D5F-48CF-848F-D8989D0E18D5}" dt="2020-10-09T15:09:20.759" v="6861" actId="1076"/>
          <ac:picMkLst>
            <pc:docMk/>
            <pc:sldMk cId="3038437921" sldId="279"/>
            <ac:picMk id="49" creationId="{A7C733D6-2845-44A6-9BDB-8221960F9FB7}"/>
          </ac:picMkLst>
        </pc:picChg>
        <pc:cxnChg chg="add del mod">
          <ac:chgData name="UMBERTO GAGLIARDINI" userId="a7f0339b-23d9-4fd7-93f1-f2acef04678a" providerId="ADAL" clId="{A60C6780-6D5F-48CF-848F-D8989D0E18D5}" dt="2020-10-09T15:03:54.109" v="6677" actId="478"/>
          <ac:cxnSpMkLst>
            <pc:docMk/>
            <pc:sldMk cId="3038437921" sldId="279"/>
            <ac:cxnSpMk id="32" creationId="{7B8DE572-A7F1-4AC1-9AF7-9EBB8000916F}"/>
          </ac:cxnSpMkLst>
        </pc:cxnChg>
        <pc:cxnChg chg="add mod">
          <ac:chgData name="UMBERTO GAGLIARDINI" userId="a7f0339b-23d9-4fd7-93f1-f2acef04678a" providerId="ADAL" clId="{A60C6780-6D5F-48CF-848F-D8989D0E18D5}" dt="2020-10-09T15:07:24.789" v="6793" actId="11529"/>
          <ac:cxnSpMkLst>
            <pc:docMk/>
            <pc:sldMk cId="3038437921" sldId="279"/>
            <ac:cxnSpMk id="42" creationId="{BF4ED147-FCAA-4286-A556-05AD9BFA3A5D}"/>
          </ac:cxnSpMkLst>
        </pc:cxnChg>
        <pc:cxnChg chg="add mod">
          <ac:chgData name="UMBERTO GAGLIARDINI" userId="a7f0339b-23d9-4fd7-93f1-f2acef04678a" providerId="ADAL" clId="{A60C6780-6D5F-48CF-848F-D8989D0E18D5}" dt="2020-10-09T15:07:33.237" v="6794" actId="11529"/>
          <ac:cxnSpMkLst>
            <pc:docMk/>
            <pc:sldMk cId="3038437921" sldId="279"/>
            <ac:cxnSpMk id="44" creationId="{EBB1D1F8-7AFF-4DE7-9C22-8B34EE2125B6}"/>
          </ac:cxnSpMkLst>
        </pc:cxnChg>
        <pc:cxnChg chg="add del mod">
          <ac:chgData name="UMBERTO GAGLIARDINI" userId="a7f0339b-23d9-4fd7-93f1-f2acef04678a" providerId="ADAL" clId="{A60C6780-6D5F-48CF-848F-D8989D0E18D5}" dt="2020-10-09T15:07:42.876" v="6796" actId="11529"/>
          <ac:cxnSpMkLst>
            <pc:docMk/>
            <pc:sldMk cId="3038437921" sldId="279"/>
            <ac:cxnSpMk id="46" creationId="{6AD6DC4E-8B09-4AB9-9E9E-C445474D982A}"/>
          </ac:cxnSpMkLst>
        </pc:cxnChg>
        <pc:cxnChg chg="add mod">
          <ac:chgData name="UMBERTO GAGLIARDINI" userId="a7f0339b-23d9-4fd7-93f1-f2acef04678a" providerId="ADAL" clId="{A60C6780-6D5F-48CF-848F-D8989D0E18D5}" dt="2020-10-09T15:07:51.493" v="6797" actId="11529"/>
          <ac:cxnSpMkLst>
            <pc:docMk/>
            <pc:sldMk cId="3038437921" sldId="279"/>
            <ac:cxnSpMk id="48" creationId="{5A7BB671-1545-4EE4-B7FD-51D0A477D59A}"/>
          </ac:cxnSpMkLst>
        </pc:cxnChg>
        <pc:cxnChg chg="add mod">
          <ac:chgData name="UMBERTO GAGLIARDINI" userId="a7f0339b-23d9-4fd7-93f1-f2acef04678a" providerId="ADAL" clId="{A60C6780-6D5F-48CF-848F-D8989D0E18D5}" dt="2020-10-09T15:09:31.526" v="6862" actId="11529"/>
          <ac:cxnSpMkLst>
            <pc:docMk/>
            <pc:sldMk cId="3038437921" sldId="279"/>
            <ac:cxnSpMk id="52" creationId="{10892E4D-E1E0-4FCF-ABFC-E9FC36B67DB3}"/>
          </ac:cxnSpMkLst>
        </pc:cxnChg>
        <pc:cxnChg chg="add mod">
          <ac:chgData name="UMBERTO GAGLIARDINI" userId="a7f0339b-23d9-4fd7-93f1-f2acef04678a" providerId="ADAL" clId="{A60C6780-6D5F-48CF-848F-D8989D0E18D5}" dt="2020-10-09T15:09:40.420" v="6863" actId="11529"/>
          <ac:cxnSpMkLst>
            <pc:docMk/>
            <pc:sldMk cId="3038437921" sldId="279"/>
            <ac:cxnSpMk id="54" creationId="{2B4B306C-432B-4B86-B658-3CE0422D5CE9}"/>
          </ac:cxnSpMkLst>
        </pc:cxnChg>
      </pc:sldChg>
      <pc:sldChg chg="modSp add del">
        <pc:chgData name="UMBERTO GAGLIARDINI" userId="a7f0339b-23d9-4fd7-93f1-f2acef04678a" providerId="ADAL" clId="{A60C6780-6D5F-48CF-848F-D8989D0E18D5}" dt="2020-10-09T15:28:03.899" v="7238" actId="2696"/>
        <pc:sldMkLst>
          <pc:docMk/>
          <pc:sldMk cId="1062260089" sldId="282"/>
        </pc:sldMkLst>
        <pc:spChg chg="mod">
          <ac:chgData name="UMBERTO GAGLIARDINI" userId="a7f0339b-23d9-4fd7-93f1-f2acef04678a" providerId="ADAL" clId="{A60C6780-6D5F-48CF-848F-D8989D0E18D5}" dt="2020-10-09T15:27:09.045" v="7202"/>
          <ac:spMkLst>
            <pc:docMk/>
            <pc:sldMk cId="1062260089" sldId="282"/>
            <ac:spMk id="3" creationId="{15E588F4-DBA3-409E-820A-C1423A0CE999}"/>
          </ac:spMkLst>
        </pc:spChg>
      </pc:sldChg>
      <pc:sldChg chg="modSp add del">
        <pc:chgData name="UMBERTO GAGLIARDINI" userId="a7f0339b-23d9-4fd7-93f1-f2acef04678a" providerId="ADAL" clId="{A60C6780-6D5F-48CF-848F-D8989D0E18D5}" dt="2020-10-09T15:31:54.843" v="7519" actId="2696"/>
        <pc:sldMkLst>
          <pc:docMk/>
          <pc:sldMk cId="2785615382" sldId="282"/>
        </pc:sldMkLst>
        <pc:spChg chg="mod">
          <ac:chgData name="UMBERTO GAGLIARDINI" userId="a7f0339b-23d9-4fd7-93f1-f2acef04678a" providerId="ADAL" clId="{A60C6780-6D5F-48CF-848F-D8989D0E18D5}" dt="2020-10-09T15:29:20.410" v="7325"/>
          <ac:spMkLst>
            <pc:docMk/>
            <pc:sldMk cId="2785615382" sldId="282"/>
            <ac:spMk id="3" creationId="{2EA72C93-BF90-427B-84FC-B440E41097E0}"/>
          </ac:spMkLst>
        </pc:spChg>
      </pc:sldChg>
      <pc:sldChg chg="modSp">
        <pc:chgData name="UMBERTO GAGLIARDINI" userId="a7f0339b-23d9-4fd7-93f1-f2acef04678a" providerId="ADAL" clId="{A60C6780-6D5F-48CF-848F-D8989D0E18D5}" dt="2020-10-09T15:54:51.796" v="7929" actId="20577"/>
        <pc:sldMkLst>
          <pc:docMk/>
          <pc:sldMk cId="1980668752" sldId="284"/>
        </pc:sldMkLst>
        <pc:spChg chg="mod">
          <ac:chgData name="UMBERTO GAGLIARDINI" userId="a7f0339b-23d9-4fd7-93f1-f2acef04678a" providerId="ADAL" clId="{A60C6780-6D5F-48CF-848F-D8989D0E18D5}" dt="2020-10-09T15:54:51.796" v="7929" actId="20577"/>
          <ac:spMkLst>
            <pc:docMk/>
            <pc:sldMk cId="1980668752" sldId="284"/>
            <ac:spMk id="4" creationId="{8A188BE7-72EE-4755-B694-37B17DCB597D}"/>
          </ac:spMkLst>
        </pc:spChg>
      </pc:sldChg>
      <pc:sldChg chg="modSp">
        <pc:chgData name="UMBERTO GAGLIARDINI" userId="a7f0339b-23d9-4fd7-93f1-f2acef04678a" providerId="ADAL" clId="{A60C6780-6D5F-48CF-848F-D8989D0E18D5}" dt="2020-10-15T10:21:40.204" v="9022" actId="1076"/>
        <pc:sldMkLst>
          <pc:docMk/>
          <pc:sldMk cId="2825694817" sldId="287"/>
        </pc:sldMkLst>
        <pc:spChg chg="mod">
          <ac:chgData name="UMBERTO GAGLIARDINI" userId="a7f0339b-23d9-4fd7-93f1-f2acef04678a" providerId="ADAL" clId="{A60C6780-6D5F-48CF-848F-D8989D0E18D5}" dt="2020-10-15T10:21:37.295" v="9021" actId="1076"/>
          <ac:spMkLst>
            <pc:docMk/>
            <pc:sldMk cId="2825694817" sldId="287"/>
            <ac:spMk id="6" creationId="{2BD32CAE-BD9B-4776-B0FE-8DA452741525}"/>
          </ac:spMkLst>
        </pc:spChg>
        <pc:spChg chg="mod">
          <ac:chgData name="UMBERTO GAGLIARDINI" userId="a7f0339b-23d9-4fd7-93f1-f2acef04678a" providerId="ADAL" clId="{A60C6780-6D5F-48CF-848F-D8989D0E18D5}" dt="2020-10-15T10:21:40.204" v="9022" actId="1076"/>
          <ac:spMkLst>
            <pc:docMk/>
            <pc:sldMk cId="2825694817" sldId="287"/>
            <ac:spMk id="10" creationId="{C8E88E79-621A-40CC-AAAD-E00C8B079915}"/>
          </ac:spMkLst>
        </pc:spChg>
      </pc:sldChg>
      <pc:sldChg chg="addSp modSp setBg">
        <pc:chgData name="UMBERTO GAGLIARDINI" userId="a7f0339b-23d9-4fd7-93f1-f2acef04678a" providerId="ADAL" clId="{A60C6780-6D5F-48CF-848F-D8989D0E18D5}" dt="2020-10-15T13:01:49.720" v="9944"/>
        <pc:sldMkLst>
          <pc:docMk/>
          <pc:sldMk cId="4207196705" sldId="288"/>
        </pc:sldMkLst>
        <pc:spChg chg="add mod">
          <ac:chgData name="UMBERTO GAGLIARDINI" userId="a7f0339b-23d9-4fd7-93f1-f2acef04678a" providerId="ADAL" clId="{A60C6780-6D5F-48CF-848F-D8989D0E18D5}" dt="2020-10-15T10:24:12.830" v="9025" actId="208"/>
          <ac:spMkLst>
            <pc:docMk/>
            <pc:sldMk cId="4207196705" sldId="288"/>
            <ac:spMk id="8" creationId="{9F84B784-79D5-4AA2-BECB-E25724465EC9}"/>
          </ac:spMkLst>
        </pc:spChg>
        <pc:spChg chg="add mod">
          <ac:chgData name="UMBERTO GAGLIARDINI" userId="a7f0339b-23d9-4fd7-93f1-f2acef04678a" providerId="ADAL" clId="{A60C6780-6D5F-48CF-848F-D8989D0E18D5}" dt="2020-10-15T10:24:20.957" v="9027" actId="1076"/>
          <ac:spMkLst>
            <pc:docMk/>
            <pc:sldMk cId="4207196705" sldId="288"/>
            <ac:spMk id="12" creationId="{B66A27E8-F80D-46C7-9A5C-0FC3DA517A7D}"/>
          </ac:spMkLst>
        </pc:spChg>
      </pc:sldChg>
      <pc:sldChg chg="modSp mod setBg">
        <pc:chgData name="UMBERTO GAGLIARDINI" userId="a7f0339b-23d9-4fd7-93f1-f2acef04678a" providerId="ADAL" clId="{A60C6780-6D5F-48CF-848F-D8989D0E18D5}" dt="2020-10-15T10:57:02.815" v="9671" actId="20577"/>
        <pc:sldMkLst>
          <pc:docMk/>
          <pc:sldMk cId="3854711202" sldId="290"/>
        </pc:sldMkLst>
        <pc:spChg chg="mod">
          <ac:chgData name="UMBERTO GAGLIARDINI" userId="a7f0339b-23d9-4fd7-93f1-f2acef04678a" providerId="ADAL" clId="{A60C6780-6D5F-48CF-848F-D8989D0E18D5}" dt="2020-10-15T10:54:48.925" v="9646" actId="26606"/>
          <ac:spMkLst>
            <pc:docMk/>
            <pc:sldMk cId="3854711202" sldId="290"/>
            <ac:spMk id="2" creationId="{501E0767-A954-4EBD-9FD0-49F7E477A571}"/>
          </ac:spMkLst>
        </pc:spChg>
        <pc:spChg chg="mod">
          <ac:chgData name="UMBERTO GAGLIARDINI" userId="a7f0339b-23d9-4fd7-93f1-f2acef04678a" providerId="ADAL" clId="{A60C6780-6D5F-48CF-848F-D8989D0E18D5}" dt="2020-10-15T10:56:30.063" v="9654" actId="20577"/>
          <ac:spMkLst>
            <pc:docMk/>
            <pc:sldMk cId="3854711202" sldId="290"/>
            <ac:spMk id="3" creationId="{D3C4798D-B2C0-4DCD-8928-CFB2CA5992C2}"/>
          </ac:spMkLst>
        </pc:spChg>
        <pc:spChg chg="mod ord">
          <ac:chgData name="UMBERTO GAGLIARDINI" userId="a7f0339b-23d9-4fd7-93f1-f2acef04678a" providerId="ADAL" clId="{A60C6780-6D5F-48CF-848F-D8989D0E18D5}" dt="2020-10-15T10:57:02.815" v="9671" actId="20577"/>
          <ac:spMkLst>
            <pc:docMk/>
            <pc:sldMk cId="3854711202" sldId="290"/>
            <ac:spMk id="4" creationId="{2830B90B-7E34-4349-9CA6-CABBF31CA2DC}"/>
          </ac:spMkLst>
        </pc:spChg>
        <pc:picChg chg="mod ord">
          <ac:chgData name="UMBERTO GAGLIARDINI" userId="a7f0339b-23d9-4fd7-93f1-f2acef04678a" providerId="ADAL" clId="{A60C6780-6D5F-48CF-848F-D8989D0E18D5}" dt="2020-10-15T10:54:59.929" v="9649" actId="1076"/>
          <ac:picMkLst>
            <pc:docMk/>
            <pc:sldMk cId="3854711202" sldId="290"/>
            <ac:picMk id="6" creationId="{DA4B41DA-B1B7-46A7-A8E4-8D590351F4AC}"/>
          </ac:picMkLst>
        </pc:picChg>
      </pc:sldChg>
      <pc:sldChg chg="delSp modSp delDesignElem">
        <pc:chgData name="UMBERTO GAGLIARDINI" userId="a7f0339b-23d9-4fd7-93f1-f2acef04678a" providerId="ADAL" clId="{A60C6780-6D5F-48CF-848F-D8989D0E18D5}" dt="2020-10-15T11:07:11.675" v="9678" actId="1076"/>
        <pc:sldMkLst>
          <pc:docMk/>
          <pc:sldMk cId="504563003" sldId="292"/>
        </pc:sldMkLst>
        <pc:spChg chg="mod">
          <ac:chgData name="UMBERTO GAGLIARDINI" userId="a7f0339b-23d9-4fd7-93f1-f2acef04678a" providerId="ADAL" clId="{A60C6780-6D5F-48CF-848F-D8989D0E18D5}" dt="2020-10-15T11:07:07.702" v="9677" actId="14100"/>
          <ac:spMkLst>
            <pc:docMk/>
            <pc:sldMk cId="504563003" sldId="292"/>
            <ac:spMk id="31" creationId="{C81413A4-0DAA-4536-AF08-04A42BE7FA9A}"/>
          </ac:spMkLst>
        </pc:spChg>
        <pc:spChg chg="mod">
          <ac:chgData name="UMBERTO GAGLIARDINI" userId="a7f0339b-23d9-4fd7-93f1-f2acef04678a" providerId="ADAL" clId="{A60C6780-6D5F-48CF-848F-D8989D0E18D5}" dt="2020-10-15T11:07:11.675" v="9678" actId="1076"/>
          <ac:spMkLst>
            <pc:docMk/>
            <pc:sldMk cId="504563003" sldId="292"/>
            <ac:spMk id="35" creationId="{65A58E07-F6B4-47C9-B7B1-8679A8D2CDBB}"/>
          </ac:spMkLst>
        </pc:spChg>
        <pc:grpChg chg="del">
          <ac:chgData name="UMBERTO GAGLIARDINI" userId="a7f0339b-23d9-4fd7-93f1-f2acef04678a" providerId="ADAL" clId="{A60C6780-6D5F-48CF-848F-D8989D0E18D5}" dt="2020-10-15T10:32:28.040" v="9208"/>
          <ac:grpSpMkLst>
            <pc:docMk/>
            <pc:sldMk cId="504563003" sldId="292"/>
            <ac:grpSpMk id="40" creationId="{E0BF35CA-8AA0-428F-ABED-5B77A6C39154}"/>
          </ac:grpSpMkLst>
        </pc:grpChg>
      </pc:sldChg>
      <pc:sldChg chg="addSp delSp modSp mod setBg setClrOvrMap">
        <pc:chgData name="UMBERTO GAGLIARDINI" userId="a7f0339b-23d9-4fd7-93f1-f2acef04678a" providerId="ADAL" clId="{A60C6780-6D5F-48CF-848F-D8989D0E18D5}" dt="2020-10-15T11:11:13.139" v="9693" actId="14100"/>
        <pc:sldMkLst>
          <pc:docMk/>
          <pc:sldMk cId="2223268225" sldId="295"/>
        </pc:sldMkLst>
        <pc:spChg chg="mod">
          <ac:chgData name="UMBERTO GAGLIARDINI" userId="a7f0339b-23d9-4fd7-93f1-f2acef04678a" providerId="ADAL" clId="{A60C6780-6D5F-48CF-848F-D8989D0E18D5}" dt="2020-10-15T11:11:02.329" v="9690" actId="26606"/>
          <ac:spMkLst>
            <pc:docMk/>
            <pc:sldMk cId="2223268225" sldId="295"/>
            <ac:spMk id="2" creationId="{1D5CD7E9-0282-48CF-B148-C4E306294FC7}"/>
          </ac:spMkLst>
        </pc:spChg>
        <pc:spChg chg="mod">
          <ac:chgData name="UMBERTO GAGLIARDINI" userId="a7f0339b-23d9-4fd7-93f1-f2acef04678a" providerId="ADAL" clId="{A60C6780-6D5F-48CF-848F-D8989D0E18D5}" dt="2020-10-15T11:11:06.853" v="9691" actId="1076"/>
          <ac:spMkLst>
            <pc:docMk/>
            <pc:sldMk cId="2223268225" sldId="295"/>
            <ac:spMk id="6" creationId="{E49A0FC2-50B5-44AD-A24E-406C0BE5AFB9}"/>
          </ac:spMkLst>
        </pc:spChg>
        <pc:spChg chg="add del">
          <ac:chgData name="UMBERTO GAGLIARDINI" userId="a7f0339b-23d9-4fd7-93f1-f2acef04678a" providerId="ADAL" clId="{A60C6780-6D5F-48CF-848F-D8989D0E18D5}" dt="2020-10-15T11:11:02.329" v="9690" actId="26606"/>
          <ac:spMkLst>
            <pc:docMk/>
            <pc:sldMk cId="2223268225" sldId="295"/>
            <ac:spMk id="11" creationId="{9F4444CE-BC8D-4D61-B303-4C05614E62AB}"/>
          </ac:spMkLst>
        </pc:spChg>
        <pc:spChg chg="add del">
          <ac:chgData name="UMBERTO GAGLIARDINI" userId="a7f0339b-23d9-4fd7-93f1-f2acef04678a" providerId="ADAL" clId="{A60C6780-6D5F-48CF-848F-D8989D0E18D5}" dt="2020-10-15T11:11:02.329" v="9690" actId="26606"/>
          <ac:spMkLst>
            <pc:docMk/>
            <pc:sldMk cId="2223268225" sldId="295"/>
            <ac:spMk id="13" creationId="{62423CA5-E2E1-4789-B759-9906C1C94063}"/>
          </ac:spMkLst>
        </pc:spChg>
        <pc:spChg chg="add del">
          <ac:chgData name="UMBERTO GAGLIARDINI" userId="a7f0339b-23d9-4fd7-93f1-f2acef04678a" providerId="ADAL" clId="{A60C6780-6D5F-48CF-848F-D8989D0E18D5}" dt="2020-10-15T11:11:02.329" v="9690" actId="26606"/>
          <ac:spMkLst>
            <pc:docMk/>
            <pc:sldMk cId="2223268225" sldId="295"/>
            <ac:spMk id="15" creationId="{73772B81-181F-48B7-8826-4D9686D15DF5}"/>
          </ac:spMkLst>
        </pc:spChg>
        <pc:spChg chg="add del">
          <ac:chgData name="UMBERTO GAGLIARDINI" userId="a7f0339b-23d9-4fd7-93f1-f2acef04678a" providerId="ADAL" clId="{A60C6780-6D5F-48CF-848F-D8989D0E18D5}" dt="2020-10-15T11:11:02.329" v="9690" actId="26606"/>
          <ac:spMkLst>
            <pc:docMk/>
            <pc:sldMk cId="2223268225" sldId="295"/>
            <ac:spMk id="17" creationId="{B2205F6E-03C6-4E92-877C-E2482F6599AA}"/>
          </ac:spMkLst>
        </pc:spChg>
        <pc:picChg chg="mod ord">
          <ac:chgData name="UMBERTO GAGLIARDINI" userId="a7f0339b-23d9-4fd7-93f1-f2acef04678a" providerId="ADAL" clId="{A60C6780-6D5F-48CF-848F-D8989D0E18D5}" dt="2020-10-15T11:11:13.139" v="9693" actId="14100"/>
          <ac:picMkLst>
            <pc:docMk/>
            <pc:sldMk cId="2223268225" sldId="295"/>
            <ac:picMk id="5" creationId="{2BCE668B-3DF8-4050-AF8D-59937097D252}"/>
          </ac:picMkLst>
        </pc:picChg>
      </pc:sldChg>
      <pc:sldChg chg="delSp delDesignElem">
        <pc:chgData name="UMBERTO GAGLIARDINI" userId="a7f0339b-23d9-4fd7-93f1-f2acef04678a" providerId="ADAL" clId="{A60C6780-6D5F-48CF-848F-D8989D0E18D5}" dt="2020-10-15T10:32:28.040" v="9208"/>
        <pc:sldMkLst>
          <pc:docMk/>
          <pc:sldMk cId="1874169084" sldId="296"/>
        </pc:sldMkLst>
        <pc:spChg chg="del">
          <ac:chgData name="UMBERTO GAGLIARDINI" userId="a7f0339b-23d9-4fd7-93f1-f2acef04678a" providerId="ADAL" clId="{A60C6780-6D5F-48CF-848F-D8989D0E18D5}" dt="2020-10-15T10:32:28.040" v="9208"/>
          <ac:spMkLst>
            <pc:docMk/>
            <pc:sldMk cId="1874169084" sldId="296"/>
            <ac:spMk id="16" creationId="{AEB6224E-DC83-480C-AF67-46D0B08BC45F}"/>
          </ac:spMkLst>
        </pc:spChg>
      </pc:sldChg>
      <pc:sldChg chg="addSp delSp modSp add mod ord setBg delDesignElem">
        <pc:chgData name="UMBERTO GAGLIARDINI" userId="a7f0339b-23d9-4fd7-93f1-f2acef04678a" providerId="ADAL" clId="{A60C6780-6D5F-48CF-848F-D8989D0E18D5}" dt="2020-10-15T13:01:19.272" v="9942" actId="20577"/>
        <pc:sldMkLst>
          <pc:docMk/>
          <pc:sldMk cId="1312041118" sldId="297"/>
        </pc:sldMkLst>
        <pc:spChg chg="mod">
          <ac:chgData name="UMBERTO GAGLIARDINI" userId="a7f0339b-23d9-4fd7-93f1-f2acef04678a" providerId="ADAL" clId="{A60C6780-6D5F-48CF-848F-D8989D0E18D5}" dt="2020-10-15T13:00:25.068" v="9926" actId="27636"/>
          <ac:spMkLst>
            <pc:docMk/>
            <pc:sldMk cId="1312041118" sldId="297"/>
            <ac:spMk id="2" creationId="{DF132F1B-6511-4D7B-A00E-C439977FEB38}"/>
          </ac:spMkLst>
        </pc:spChg>
        <pc:spChg chg="add mod">
          <ac:chgData name="UMBERTO GAGLIARDINI" userId="a7f0339b-23d9-4fd7-93f1-f2acef04678a" providerId="ADAL" clId="{A60C6780-6D5F-48CF-848F-D8989D0E18D5}" dt="2020-10-15T13:01:19.272" v="9942" actId="20577"/>
          <ac:spMkLst>
            <pc:docMk/>
            <pc:sldMk cId="1312041118" sldId="297"/>
            <ac:spMk id="3" creationId="{6EA9694C-E737-4E8C-AE51-B051186BF3C8}"/>
          </ac:spMkLst>
        </pc:spChg>
        <pc:spChg chg="add del">
          <ac:chgData name="UMBERTO GAGLIARDINI" userId="a7f0339b-23d9-4fd7-93f1-f2acef04678a" providerId="ADAL" clId="{A60C6780-6D5F-48CF-848F-D8989D0E18D5}" dt="2020-10-15T10:26:54.802" v="9033" actId="26606"/>
          <ac:spMkLst>
            <pc:docMk/>
            <pc:sldMk cId="1312041118" sldId="297"/>
            <ac:spMk id="3" creationId="{EEECC80E-9C4A-440F-BA4F-BA9A994F3275}"/>
          </ac:spMkLst>
        </pc:spChg>
        <pc:spChg chg="add del">
          <ac:chgData name="UMBERTO GAGLIARDINI" userId="a7f0339b-23d9-4fd7-93f1-f2acef04678a" providerId="ADAL" clId="{A60C6780-6D5F-48CF-848F-D8989D0E18D5}" dt="2020-10-15T10:26:54.789" v="9032" actId="26606"/>
          <ac:spMkLst>
            <pc:docMk/>
            <pc:sldMk cId="1312041118" sldId="297"/>
            <ac:spMk id="20" creationId="{9179DE42-5613-4B35-A1E6-6CCBAA13C743}"/>
          </ac:spMkLst>
        </pc:spChg>
        <pc:spChg chg="add del">
          <ac:chgData name="UMBERTO GAGLIARDINI" userId="a7f0339b-23d9-4fd7-93f1-f2acef04678a" providerId="ADAL" clId="{A60C6780-6D5F-48CF-848F-D8989D0E18D5}" dt="2020-10-15T10:26:54.789" v="9032" actId="26606"/>
          <ac:spMkLst>
            <pc:docMk/>
            <pc:sldMk cId="1312041118" sldId="297"/>
            <ac:spMk id="26" creationId="{52FB45E9-914E-4471-AC87-E475CD51767D}"/>
          </ac:spMkLst>
        </pc:spChg>
        <pc:spChg chg="add del">
          <ac:chgData name="UMBERTO GAGLIARDINI" userId="a7f0339b-23d9-4fd7-93f1-f2acef04678a" providerId="ADAL" clId="{A60C6780-6D5F-48CF-848F-D8989D0E18D5}" dt="2020-10-15T10:26:54.789" v="9032" actId="26606"/>
          <ac:spMkLst>
            <pc:docMk/>
            <pc:sldMk cId="1312041118" sldId="297"/>
            <ac:spMk id="28" creationId="{C310626D-5743-49D4-8F7D-88C4F8F05774}"/>
          </ac:spMkLst>
        </pc:spChg>
        <pc:spChg chg="add del">
          <ac:chgData name="UMBERTO GAGLIARDINI" userId="a7f0339b-23d9-4fd7-93f1-f2acef04678a" providerId="ADAL" clId="{A60C6780-6D5F-48CF-848F-D8989D0E18D5}" dt="2020-10-15T10:26:54.789" v="9032" actId="26606"/>
          <ac:spMkLst>
            <pc:docMk/>
            <pc:sldMk cId="1312041118" sldId="297"/>
            <ac:spMk id="30" creationId="{3C195FC1-B568-4C72-9902-34CB35DDD7A1}"/>
          </ac:spMkLst>
        </pc:spChg>
        <pc:spChg chg="add del">
          <ac:chgData name="UMBERTO GAGLIARDINI" userId="a7f0339b-23d9-4fd7-93f1-f2acef04678a" providerId="ADAL" clId="{A60C6780-6D5F-48CF-848F-D8989D0E18D5}" dt="2020-10-15T10:26:54.789" v="9032" actId="26606"/>
          <ac:spMkLst>
            <pc:docMk/>
            <pc:sldMk cId="1312041118" sldId="297"/>
            <ac:spMk id="32" creationId="{EF2BDF77-362C-43F0-8CBB-A969EC2AE0C4}"/>
          </ac:spMkLst>
        </pc:spChg>
        <pc:spChg chg="add del">
          <ac:chgData name="UMBERTO GAGLIARDINI" userId="a7f0339b-23d9-4fd7-93f1-f2acef04678a" providerId="ADAL" clId="{A60C6780-6D5F-48CF-848F-D8989D0E18D5}" dt="2020-10-15T10:26:54.789" v="9032" actId="26606"/>
          <ac:spMkLst>
            <pc:docMk/>
            <pc:sldMk cId="1312041118" sldId="297"/>
            <ac:spMk id="34" creationId="{4BE96B01-3929-432D-B8C2-ADBCB74C2EF4}"/>
          </ac:spMkLst>
        </pc:spChg>
        <pc:spChg chg="add del">
          <ac:chgData name="UMBERTO GAGLIARDINI" userId="a7f0339b-23d9-4fd7-93f1-f2acef04678a" providerId="ADAL" clId="{A60C6780-6D5F-48CF-848F-D8989D0E18D5}" dt="2020-10-15T10:26:54.789" v="9032" actId="26606"/>
          <ac:spMkLst>
            <pc:docMk/>
            <pc:sldMk cId="1312041118" sldId="297"/>
            <ac:spMk id="36" creationId="{2A6FCDE6-CDE2-4C51-B18E-A95CFB679714}"/>
          </ac:spMkLst>
        </pc:spChg>
        <pc:spChg chg="add del">
          <ac:chgData name="UMBERTO GAGLIARDINI" userId="a7f0339b-23d9-4fd7-93f1-f2acef04678a" providerId="ADAL" clId="{A60C6780-6D5F-48CF-848F-D8989D0E18D5}" dt="2020-10-15T10:26:54.789" v="9032" actId="26606"/>
          <ac:spMkLst>
            <pc:docMk/>
            <pc:sldMk cId="1312041118" sldId="297"/>
            <ac:spMk id="38" creationId="{9D2E8756-2465-473A-BA2A-2DB1D6224745}"/>
          </ac:spMkLst>
        </pc:spChg>
        <pc:spChg chg="add del">
          <ac:chgData name="UMBERTO GAGLIARDINI" userId="a7f0339b-23d9-4fd7-93f1-f2acef04678a" providerId="ADAL" clId="{A60C6780-6D5F-48CF-848F-D8989D0E18D5}" dt="2020-10-15T10:27:51.942" v="9078" actId="26606"/>
          <ac:spMkLst>
            <pc:docMk/>
            <pc:sldMk cId="1312041118" sldId="297"/>
            <ac:spMk id="41" creationId="{27577DEC-D9A5-404D-9789-702F4319BEC8}"/>
          </ac:spMkLst>
        </pc:spChg>
        <pc:spChg chg="add del">
          <ac:chgData name="UMBERTO GAGLIARDINI" userId="a7f0339b-23d9-4fd7-93f1-f2acef04678a" providerId="ADAL" clId="{A60C6780-6D5F-48CF-848F-D8989D0E18D5}" dt="2020-10-15T10:27:51.923" v="9077" actId="26606"/>
          <ac:spMkLst>
            <pc:docMk/>
            <pc:sldMk cId="1312041118" sldId="297"/>
            <ac:spMk id="63" creationId="{DD6BC9EB-F181-48AB-BCA2-3D1DB20D2D87}"/>
          </ac:spMkLst>
        </pc:spChg>
        <pc:spChg chg="add del">
          <ac:chgData name="UMBERTO GAGLIARDINI" userId="a7f0339b-23d9-4fd7-93f1-f2acef04678a" providerId="ADAL" clId="{A60C6780-6D5F-48CF-848F-D8989D0E18D5}" dt="2020-10-15T10:27:51.923" v="9077" actId="26606"/>
          <ac:spMkLst>
            <pc:docMk/>
            <pc:sldMk cId="1312041118" sldId="297"/>
            <ac:spMk id="65" creationId="{D33AAA80-39DC-4020-9BFF-0718F35C7661}"/>
          </ac:spMkLst>
        </pc:spChg>
        <pc:spChg chg="add del">
          <ac:chgData name="UMBERTO GAGLIARDINI" userId="a7f0339b-23d9-4fd7-93f1-f2acef04678a" providerId="ADAL" clId="{A60C6780-6D5F-48CF-848F-D8989D0E18D5}" dt="2020-10-15T10:27:51.923" v="9077" actId="26606"/>
          <ac:spMkLst>
            <pc:docMk/>
            <pc:sldMk cId="1312041118" sldId="297"/>
            <ac:spMk id="69" creationId="{1177F295-741F-4EFF-B0CA-BE69295ADA07}"/>
          </ac:spMkLst>
        </pc:spChg>
        <pc:spChg chg="add del">
          <ac:chgData name="UMBERTO GAGLIARDINI" userId="a7f0339b-23d9-4fd7-93f1-f2acef04678a" providerId="ADAL" clId="{A60C6780-6D5F-48CF-848F-D8989D0E18D5}" dt="2020-10-15T10:32:28.040" v="9208"/>
          <ac:spMkLst>
            <pc:docMk/>
            <pc:sldMk cId="1312041118" sldId="297"/>
            <ac:spMk id="73" creationId="{0819F787-32B4-46A8-BC57-C6571BCEE243}"/>
          </ac:spMkLst>
        </pc:spChg>
        <pc:spChg chg="add del">
          <ac:chgData name="UMBERTO GAGLIARDINI" userId="a7f0339b-23d9-4fd7-93f1-f2acef04678a" providerId="ADAL" clId="{A60C6780-6D5F-48CF-848F-D8989D0E18D5}" dt="2020-10-15T10:32:28.040" v="9208"/>
          <ac:spMkLst>
            <pc:docMk/>
            <pc:sldMk cId="1312041118" sldId="297"/>
            <ac:spMk id="74" creationId="{2783C067-F8BF-4755-B516-8A0CD74CF60C}"/>
          </ac:spMkLst>
        </pc:spChg>
        <pc:spChg chg="add del">
          <ac:chgData name="UMBERTO GAGLIARDINI" userId="a7f0339b-23d9-4fd7-93f1-f2acef04678a" providerId="ADAL" clId="{A60C6780-6D5F-48CF-848F-D8989D0E18D5}" dt="2020-10-15T10:32:28.040" v="9208"/>
          <ac:spMkLst>
            <pc:docMk/>
            <pc:sldMk cId="1312041118" sldId="297"/>
            <ac:spMk id="75" creationId="{2ED796EC-E7FF-46DB-B912-FB08BF12AA6E}"/>
          </ac:spMkLst>
        </pc:spChg>
        <pc:spChg chg="add del">
          <ac:chgData name="UMBERTO GAGLIARDINI" userId="a7f0339b-23d9-4fd7-93f1-f2acef04678a" providerId="ADAL" clId="{A60C6780-6D5F-48CF-848F-D8989D0E18D5}" dt="2020-10-15T10:32:28.040" v="9208"/>
          <ac:spMkLst>
            <pc:docMk/>
            <pc:sldMk cId="1312041118" sldId="297"/>
            <ac:spMk id="76" creationId="{549A2DAB-B431-487D-95AD-BB0FECB49E57}"/>
          </ac:spMkLst>
        </pc:spChg>
        <pc:grpChg chg="add del">
          <ac:chgData name="UMBERTO GAGLIARDINI" userId="a7f0339b-23d9-4fd7-93f1-f2acef04678a" providerId="ADAL" clId="{A60C6780-6D5F-48CF-848F-D8989D0E18D5}" dt="2020-10-15T10:26:54.789" v="9032" actId="26606"/>
          <ac:grpSpMkLst>
            <pc:docMk/>
            <pc:sldMk cId="1312041118" sldId="297"/>
            <ac:grpSpMk id="8" creationId="{3F993C45-B237-4CD5-A232-CD2DFFF5AB1E}"/>
          </ac:grpSpMkLst>
        </pc:grpChg>
        <pc:grpChg chg="add del">
          <ac:chgData name="UMBERTO GAGLIARDINI" userId="a7f0339b-23d9-4fd7-93f1-f2acef04678a" providerId="ADAL" clId="{A60C6780-6D5F-48CF-848F-D8989D0E18D5}" dt="2020-10-15T10:27:51.942" v="9078" actId="26606"/>
          <ac:grpSpMkLst>
            <pc:docMk/>
            <pc:sldMk cId="1312041118" sldId="297"/>
            <ac:grpSpMk id="40" creationId="{3F993C45-B237-4CD5-A232-CD2DFFF5AB1E}"/>
          </ac:grpSpMkLst>
        </pc:grpChg>
        <pc:grpChg chg="add del">
          <ac:chgData name="UMBERTO GAGLIARDINI" userId="a7f0339b-23d9-4fd7-93f1-f2acef04678a" providerId="ADAL" clId="{A60C6780-6D5F-48CF-848F-D8989D0E18D5}" dt="2020-10-15T10:27:51.942" v="9078" actId="26606"/>
          <ac:grpSpMkLst>
            <pc:docMk/>
            <pc:sldMk cId="1312041118" sldId="297"/>
            <ac:grpSpMk id="42" creationId="{CEEA9366-CEA8-4F23-B065-4337F0D836FE}"/>
          </ac:grpSpMkLst>
        </pc:grpChg>
        <pc:grpChg chg="add del">
          <ac:chgData name="UMBERTO GAGLIARDINI" userId="a7f0339b-23d9-4fd7-93f1-f2acef04678a" providerId="ADAL" clId="{A60C6780-6D5F-48CF-848F-D8989D0E18D5}" dt="2020-10-15T10:27:51.923" v="9077" actId="26606"/>
          <ac:grpSpMkLst>
            <pc:docMk/>
            <pc:sldMk cId="1312041118" sldId="297"/>
            <ac:grpSpMk id="51" creationId="{3F993C45-B237-4CD5-A232-CD2DFFF5AB1E}"/>
          </ac:grpSpMkLst>
        </pc:grpChg>
        <pc:grpChg chg="add del">
          <ac:chgData name="UMBERTO GAGLIARDINI" userId="a7f0339b-23d9-4fd7-93f1-f2acef04678a" providerId="ADAL" clId="{A60C6780-6D5F-48CF-848F-D8989D0E18D5}" dt="2020-10-15T10:32:28.040" v="9208"/>
          <ac:grpSpMkLst>
            <pc:docMk/>
            <pc:sldMk cId="1312041118" sldId="297"/>
            <ac:grpSpMk id="72" creationId="{3F993C45-B237-4CD5-A232-CD2DFFF5AB1E}"/>
          </ac:grpSpMkLst>
        </pc:grpChg>
        <pc:cxnChg chg="add del">
          <ac:chgData name="UMBERTO GAGLIARDINI" userId="a7f0339b-23d9-4fd7-93f1-f2acef04678a" providerId="ADAL" clId="{A60C6780-6D5F-48CF-848F-D8989D0E18D5}" dt="2020-10-15T10:26:54.789" v="9032" actId="26606"/>
          <ac:cxnSpMkLst>
            <pc:docMk/>
            <pc:sldMk cId="1312041118" sldId="297"/>
            <ac:cxnSpMk id="22" creationId="{EB898B32-3891-4C3A-8F58-C5969D2E9033}"/>
          </ac:cxnSpMkLst>
        </pc:cxnChg>
        <pc:cxnChg chg="add del">
          <ac:chgData name="UMBERTO GAGLIARDINI" userId="a7f0339b-23d9-4fd7-93f1-f2acef04678a" providerId="ADAL" clId="{A60C6780-6D5F-48CF-848F-D8989D0E18D5}" dt="2020-10-15T10:26:54.789" v="9032" actId="26606"/>
          <ac:cxnSpMkLst>
            <pc:docMk/>
            <pc:sldMk cId="1312041118" sldId="297"/>
            <ac:cxnSpMk id="24" creationId="{4AE4806D-B8F9-4679-A68A-9BD21C01A301}"/>
          </ac:cxnSpMkLst>
        </pc:cxnChg>
        <pc:cxnChg chg="add del">
          <ac:chgData name="UMBERTO GAGLIARDINI" userId="a7f0339b-23d9-4fd7-93f1-f2acef04678a" providerId="ADAL" clId="{A60C6780-6D5F-48CF-848F-D8989D0E18D5}" dt="2020-10-15T10:27:51.923" v="9077" actId="26606"/>
          <ac:cxnSpMkLst>
            <pc:docMk/>
            <pc:sldMk cId="1312041118" sldId="297"/>
            <ac:cxnSpMk id="67" creationId="{C9C5D90B-7EE3-4D26-AB7D-A5A3A6E11203}"/>
          </ac:cxnSpMkLst>
        </pc:cxnChg>
        <pc:cxnChg chg="add del">
          <ac:chgData name="UMBERTO GAGLIARDINI" userId="a7f0339b-23d9-4fd7-93f1-f2acef04678a" providerId="ADAL" clId="{A60C6780-6D5F-48CF-848F-D8989D0E18D5}" dt="2020-10-15T10:32:28.040" v="9208"/>
          <ac:cxnSpMkLst>
            <pc:docMk/>
            <pc:sldMk cId="1312041118" sldId="297"/>
            <ac:cxnSpMk id="71" creationId="{045062AF-EB11-4651-BC4A-4DA21768DE8E}"/>
          </ac:cxnSpMkLst>
        </pc:cxnChg>
        <pc:cxnChg chg="add del">
          <ac:chgData name="UMBERTO GAGLIARDINI" userId="a7f0339b-23d9-4fd7-93f1-f2acef04678a" providerId="ADAL" clId="{A60C6780-6D5F-48CF-848F-D8989D0E18D5}" dt="2020-10-15T10:32:28.040" v="9208"/>
          <ac:cxnSpMkLst>
            <pc:docMk/>
            <pc:sldMk cId="1312041118" sldId="297"/>
            <ac:cxnSpMk id="77" creationId="{C5ECDEE1-7093-418F-9CF5-24EEB115C1C1}"/>
          </ac:cxnSpMkLst>
        </pc:cxnChg>
      </pc:sldChg>
      <pc:sldChg chg="addSp delSp modSp add mod setBg delDesignElem">
        <pc:chgData name="UMBERTO GAGLIARDINI" userId="a7f0339b-23d9-4fd7-93f1-f2acef04678a" providerId="ADAL" clId="{A60C6780-6D5F-48CF-848F-D8989D0E18D5}" dt="2020-10-15T10:32:28.040" v="9208"/>
        <pc:sldMkLst>
          <pc:docMk/>
          <pc:sldMk cId="2274226342" sldId="298"/>
        </pc:sldMkLst>
        <pc:spChg chg="mod">
          <ac:chgData name="UMBERTO GAGLIARDINI" userId="a7f0339b-23d9-4fd7-93f1-f2acef04678a" providerId="ADAL" clId="{A60C6780-6D5F-48CF-848F-D8989D0E18D5}" dt="2020-10-15T10:28:20.758" v="9102" actId="26606"/>
          <ac:spMkLst>
            <pc:docMk/>
            <pc:sldMk cId="2274226342" sldId="298"/>
            <ac:spMk id="2" creationId="{DF57A634-5C54-412A-A967-FF642CC00973}"/>
          </ac:spMkLst>
        </pc:spChg>
        <pc:spChg chg="mod">
          <ac:chgData name="UMBERTO GAGLIARDINI" userId="a7f0339b-23d9-4fd7-93f1-f2acef04678a" providerId="ADAL" clId="{A60C6780-6D5F-48CF-848F-D8989D0E18D5}" dt="2020-10-15T10:29:57.383" v="9201" actId="12"/>
          <ac:spMkLst>
            <pc:docMk/>
            <pc:sldMk cId="2274226342" sldId="298"/>
            <ac:spMk id="3" creationId="{259A81B7-B144-47F5-971C-39BC97F376CB}"/>
          </ac:spMkLst>
        </pc:spChg>
        <pc:cxnChg chg="add del">
          <ac:chgData name="UMBERTO GAGLIARDINI" userId="a7f0339b-23d9-4fd7-93f1-f2acef04678a" providerId="ADAL" clId="{A60C6780-6D5F-48CF-848F-D8989D0E18D5}" dt="2020-10-15T10:32:28.040" v="9208"/>
          <ac:cxnSpMkLst>
            <pc:docMk/>
            <pc:sldMk cId="2274226342" sldId="298"/>
            <ac:cxnSpMk id="8" creationId="{0B5F7E3B-C5F1-40E0-A491-558BAFBC1127}"/>
          </ac:cxnSpMkLst>
        </pc:cxnChg>
      </pc:sldChg>
      <pc:sldChg chg="addSp delSp modSp add del">
        <pc:chgData name="UMBERTO GAGLIARDINI" userId="a7f0339b-23d9-4fd7-93f1-f2acef04678a" providerId="ADAL" clId="{A60C6780-6D5F-48CF-848F-D8989D0E18D5}" dt="2020-10-15T10:43:53.525" v="9606" actId="2696"/>
        <pc:sldMkLst>
          <pc:docMk/>
          <pc:sldMk cId="823414443" sldId="299"/>
        </pc:sldMkLst>
        <pc:spChg chg="del">
          <ac:chgData name="UMBERTO GAGLIARDINI" userId="a7f0339b-23d9-4fd7-93f1-f2acef04678a" providerId="ADAL" clId="{A60C6780-6D5F-48CF-848F-D8989D0E18D5}" dt="2020-10-15T10:40:11.115" v="9217" actId="478"/>
          <ac:spMkLst>
            <pc:docMk/>
            <pc:sldMk cId="823414443" sldId="299"/>
            <ac:spMk id="2" creationId="{B30546FF-7CB1-49BB-8284-7AAEA87669DB}"/>
          </ac:spMkLst>
        </pc:spChg>
        <pc:spChg chg="del">
          <ac:chgData name="UMBERTO GAGLIARDINI" userId="a7f0339b-23d9-4fd7-93f1-f2acef04678a" providerId="ADAL" clId="{A60C6780-6D5F-48CF-848F-D8989D0E18D5}" dt="2020-10-15T10:40:20.217" v="9219"/>
          <ac:spMkLst>
            <pc:docMk/>
            <pc:sldMk cId="823414443" sldId="299"/>
            <ac:spMk id="3" creationId="{AED41F16-5FB5-4F8F-8E64-D49CFAF1E263}"/>
          </ac:spMkLst>
        </pc:spChg>
        <pc:spChg chg="add mod">
          <ac:chgData name="UMBERTO GAGLIARDINI" userId="a7f0339b-23d9-4fd7-93f1-f2acef04678a" providerId="ADAL" clId="{A60C6780-6D5F-48CF-848F-D8989D0E18D5}" dt="2020-10-15T10:41:59.651" v="9579"/>
          <ac:spMkLst>
            <pc:docMk/>
            <pc:sldMk cId="823414443" sldId="299"/>
            <ac:spMk id="7" creationId="{F2776879-A313-4FE0-BB47-06DD7BC051FA}"/>
          </ac:spMkLst>
        </pc:spChg>
        <pc:graphicFrameChg chg="add del mod ord modGraphic">
          <ac:chgData name="UMBERTO GAGLIARDINI" userId="a7f0339b-23d9-4fd7-93f1-f2acef04678a" providerId="ADAL" clId="{A60C6780-6D5F-48CF-848F-D8989D0E18D5}" dt="2020-10-15T10:41:59.651" v="9579"/>
          <ac:graphicFrameMkLst>
            <pc:docMk/>
            <pc:sldMk cId="823414443" sldId="299"/>
            <ac:graphicFrameMk id="5" creationId="{CBBDDDEB-4A99-495F-AEE6-12F45D0B4641}"/>
          </ac:graphicFrameMkLst>
        </pc:graphicFrameChg>
        <pc:picChg chg="add del mod">
          <ac:chgData name="UMBERTO GAGLIARDINI" userId="a7f0339b-23d9-4fd7-93f1-f2acef04678a" providerId="ADAL" clId="{A60C6780-6D5F-48CF-848F-D8989D0E18D5}" dt="2020-10-15T10:41:54.113" v="9578" actId="478"/>
          <ac:picMkLst>
            <pc:docMk/>
            <pc:sldMk cId="823414443" sldId="299"/>
            <ac:picMk id="4" creationId="{C8C10EF3-548F-4396-B5F9-6CA08C6D0EEB}"/>
          </ac:picMkLst>
        </pc:picChg>
      </pc:sldChg>
    </pc:docChg>
  </pc:docChgLst>
  <pc:docChgLst>
    <pc:chgData name="GIUSTINO" userId="54fea354-3730-4da5-9e26-d7d1bf0db451" providerId="ADAL" clId="{4B4F4C7B-A41F-43A7-807F-FA3D3BB6CD08}"/>
    <pc:docChg chg="undo redo custSel mod addSld modSld sldOrd">
      <pc:chgData name="GIUSTINO" userId="54fea354-3730-4da5-9e26-d7d1bf0db451" providerId="ADAL" clId="{4B4F4C7B-A41F-43A7-807F-FA3D3BB6CD08}" dt="2020-10-09T15:55:50.669" v="2638" actId="680"/>
      <pc:docMkLst>
        <pc:docMk/>
      </pc:docMkLst>
      <pc:sldChg chg="addSp delSp modSp new mod">
        <pc:chgData name="GIUSTINO" userId="54fea354-3730-4da5-9e26-d7d1bf0db451" providerId="ADAL" clId="{4B4F4C7B-A41F-43A7-807F-FA3D3BB6CD08}" dt="2020-10-09T15:03:47.823" v="1747" actId="478"/>
        <pc:sldMkLst>
          <pc:docMk/>
          <pc:sldMk cId="3601662" sldId="277"/>
        </pc:sldMkLst>
        <pc:spChg chg="mod">
          <ac:chgData name="GIUSTINO" userId="54fea354-3730-4da5-9e26-d7d1bf0db451" providerId="ADAL" clId="{4B4F4C7B-A41F-43A7-807F-FA3D3BB6CD08}" dt="2020-10-09T14:26:22.296" v="175" actId="20577"/>
          <ac:spMkLst>
            <pc:docMk/>
            <pc:sldMk cId="3601662" sldId="277"/>
            <ac:spMk id="2" creationId="{B8C634E1-CD1A-4066-9388-DD202A3CB89D}"/>
          </ac:spMkLst>
        </pc:spChg>
        <pc:spChg chg="del">
          <ac:chgData name="GIUSTINO" userId="54fea354-3730-4da5-9e26-d7d1bf0db451" providerId="ADAL" clId="{4B4F4C7B-A41F-43A7-807F-FA3D3BB6CD08}" dt="2020-10-09T14:30:27.458" v="178"/>
          <ac:spMkLst>
            <pc:docMk/>
            <pc:sldMk cId="3601662" sldId="277"/>
            <ac:spMk id="3" creationId="{C3DB17F9-61E8-46BF-A1FE-443BB1580ACA}"/>
          </ac:spMkLst>
        </pc:spChg>
        <pc:spChg chg="add del mod">
          <ac:chgData name="GIUSTINO" userId="54fea354-3730-4da5-9e26-d7d1bf0db451" providerId="ADAL" clId="{4B4F4C7B-A41F-43A7-807F-FA3D3BB6CD08}" dt="2020-10-09T14:30:57.014" v="180"/>
          <ac:spMkLst>
            <pc:docMk/>
            <pc:sldMk cId="3601662" sldId="277"/>
            <ac:spMk id="8" creationId="{B3190EAF-51BE-49E3-89E2-4CCABADF29EB}"/>
          </ac:spMkLst>
        </pc:spChg>
        <pc:spChg chg="add mod">
          <ac:chgData name="GIUSTINO" userId="54fea354-3730-4da5-9e26-d7d1bf0db451" providerId="ADAL" clId="{4B4F4C7B-A41F-43A7-807F-FA3D3BB6CD08}" dt="2020-10-09T14:39:48.885" v="1011" actId="20577"/>
          <ac:spMkLst>
            <pc:docMk/>
            <pc:sldMk cId="3601662" sldId="277"/>
            <ac:spMk id="11" creationId="{88A9A3FC-3444-4C21-B519-CA336385C88B}"/>
          </ac:spMkLst>
        </pc:spChg>
        <pc:spChg chg="add del mod">
          <ac:chgData name="GIUSTINO" userId="54fea354-3730-4da5-9e26-d7d1bf0db451" providerId="ADAL" clId="{4B4F4C7B-A41F-43A7-807F-FA3D3BB6CD08}" dt="2020-10-09T14:33:11.073" v="356" actId="478"/>
          <ac:spMkLst>
            <pc:docMk/>
            <pc:sldMk cId="3601662" sldId="277"/>
            <ac:spMk id="12" creationId="{64006766-7C23-4EAE-A5B9-38743A74E1AE}"/>
          </ac:spMkLst>
        </pc:spChg>
        <pc:spChg chg="add mod">
          <ac:chgData name="GIUSTINO" userId="54fea354-3730-4da5-9e26-d7d1bf0db451" providerId="ADAL" clId="{4B4F4C7B-A41F-43A7-807F-FA3D3BB6CD08}" dt="2020-10-09T14:38:01.329" v="717" actId="20577"/>
          <ac:spMkLst>
            <pc:docMk/>
            <pc:sldMk cId="3601662" sldId="277"/>
            <ac:spMk id="17" creationId="{93817DC7-286A-4CB6-899F-CAF1A080B6B7}"/>
          </ac:spMkLst>
        </pc:spChg>
        <pc:spChg chg="add mod">
          <ac:chgData name="GIUSTINO" userId="54fea354-3730-4da5-9e26-d7d1bf0db451" providerId="ADAL" clId="{4B4F4C7B-A41F-43A7-807F-FA3D3BB6CD08}" dt="2020-10-09T14:38:18.128" v="740" actId="1076"/>
          <ac:spMkLst>
            <pc:docMk/>
            <pc:sldMk cId="3601662" sldId="277"/>
            <ac:spMk id="18" creationId="{81A434BA-8004-4E8D-8CB6-921243014770}"/>
          </ac:spMkLst>
        </pc:spChg>
        <pc:spChg chg="add del mod">
          <ac:chgData name="GIUSTINO" userId="54fea354-3730-4da5-9e26-d7d1bf0db451" providerId="ADAL" clId="{4B4F4C7B-A41F-43A7-807F-FA3D3BB6CD08}" dt="2020-10-09T14:38:53.442" v="778" actId="478"/>
          <ac:spMkLst>
            <pc:docMk/>
            <pc:sldMk cId="3601662" sldId="277"/>
            <ac:spMk id="19" creationId="{A5269263-03DF-4D02-AFB5-AE9947067FD4}"/>
          </ac:spMkLst>
        </pc:spChg>
        <pc:spChg chg="add mod">
          <ac:chgData name="GIUSTINO" userId="54fea354-3730-4da5-9e26-d7d1bf0db451" providerId="ADAL" clId="{4B4F4C7B-A41F-43A7-807F-FA3D3BB6CD08}" dt="2020-10-09T14:40:38.083" v="1067" actId="1076"/>
          <ac:spMkLst>
            <pc:docMk/>
            <pc:sldMk cId="3601662" sldId="277"/>
            <ac:spMk id="20" creationId="{D49CDAC1-CD4A-46FD-9589-0DDDEBC9C3EA}"/>
          </ac:spMkLst>
        </pc:spChg>
        <pc:spChg chg="add mod">
          <ac:chgData name="GIUSTINO" userId="54fea354-3730-4da5-9e26-d7d1bf0db451" providerId="ADAL" clId="{4B4F4C7B-A41F-43A7-807F-FA3D3BB6CD08}" dt="2020-10-09T14:43:23.663" v="1263" actId="1076"/>
          <ac:spMkLst>
            <pc:docMk/>
            <pc:sldMk cId="3601662" sldId="277"/>
            <ac:spMk id="27" creationId="{CE1A5794-77B8-4636-A2D0-C160DE2AE4CC}"/>
          </ac:spMkLst>
        </pc:spChg>
        <pc:spChg chg="add mod">
          <ac:chgData name="GIUSTINO" userId="54fea354-3730-4da5-9e26-d7d1bf0db451" providerId="ADAL" clId="{4B4F4C7B-A41F-43A7-807F-FA3D3BB6CD08}" dt="2020-10-09T14:43:59.098" v="1330" actId="1076"/>
          <ac:spMkLst>
            <pc:docMk/>
            <pc:sldMk cId="3601662" sldId="277"/>
            <ac:spMk id="29" creationId="{1C0EF756-8C08-4A5D-BFA4-77904B3AABB6}"/>
          </ac:spMkLst>
        </pc:spChg>
        <pc:spChg chg="add del mod">
          <ac:chgData name="GIUSTINO" userId="54fea354-3730-4da5-9e26-d7d1bf0db451" providerId="ADAL" clId="{4B4F4C7B-A41F-43A7-807F-FA3D3BB6CD08}" dt="2020-10-09T15:03:47.823" v="1747" actId="478"/>
          <ac:spMkLst>
            <pc:docMk/>
            <pc:sldMk cId="3601662" sldId="277"/>
            <ac:spMk id="30" creationId="{3344529C-0FCE-491A-9974-68FA06660246}"/>
          </ac:spMkLst>
        </pc:spChg>
        <pc:graphicFrameChg chg="add del mod">
          <ac:chgData name="GIUSTINO" userId="54fea354-3730-4da5-9e26-d7d1bf0db451" providerId="ADAL" clId="{4B4F4C7B-A41F-43A7-807F-FA3D3BB6CD08}" dt="2020-10-09T14:29:39.730" v="177" actId="478"/>
          <ac:graphicFrameMkLst>
            <pc:docMk/>
            <pc:sldMk cId="3601662" sldId="277"/>
            <ac:graphicFrameMk id="4" creationId="{8A83A645-1673-4987-82D5-8F1738D2622D}"/>
          </ac:graphicFrameMkLst>
        </pc:graphicFrameChg>
        <pc:picChg chg="add del mod">
          <ac:chgData name="GIUSTINO" userId="54fea354-3730-4da5-9e26-d7d1bf0db451" providerId="ADAL" clId="{4B4F4C7B-A41F-43A7-807F-FA3D3BB6CD08}" dt="2020-10-09T14:30:39.584" v="179" actId="478"/>
          <ac:picMkLst>
            <pc:docMk/>
            <pc:sldMk cId="3601662" sldId="277"/>
            <ac:picMk id="6" creationId="{31F225E9-A373-477A-8174-5DEE7AEDEF97}"/>
          </ac:picMkLst>
        </pc:picChg>
        <pc:picChg chg="add mod modCrop">
          <ac:chgData name="GIUSTINO" userId="54fea354-3730-4da5-9e26-d7d1bf0db451" providerId="ADAL" clId="{4B4F4C7B-A41F-43A7-807F-FA3D3BB6CD08}" dt="2020-10-09T14:36:29.925" v="698" actId="1076"/>
          <ac:picMkLst>
            <pc:docMk/>
            <pc:sldMk cId="3601662" sldId="277"/>
            <ac:picMk id="10" creationId="{C156F0A4-EC09-4DAB-8CA4-43B74BBFD930}"/>
          </ac:picMkLst>
        </pc:picChg>
        <pc:picChg chg="add mod ord modCrop">
          <ac:chgData name="GIUSTINO" userId="54fea354-3730-4da5-9e26-d7d1bf0db451" providerId="ADAL" clId="{4B4F4C7B-A41F-43A7-807F-FA3D3BB6CD08}" dt="2020-10-09T15:03:31.506" v="1745" actId="1076"/>
          <ac:picMkLst>
            <pc:docMk/>
            <pc:sldMk cId="3601662" sldId="277"/>
            <ac:picMk id="14" creationId="{5428A56C-7A91-4726-822C-5CD4FC39816C}"/>
          </ac:picMkLst>
        </pc:picChg>
        <pc:cxnChg chg="add mod">
          <ac:chgData name="GIUSTINO" userId="54fea354-3730-4da5-9e26-d7d1bf0db451" providerId="ADAL" clId="{4B4F4C7B-A41F-43A7-807F-FA3D3BB6CD08}" dt="2020-10-09T15:03:32.952" v="1746" actId="1076"/>
          <ac:cxnSpMkLst>
            <pc:docMk/>
            <pc:sldMk cId="3601662" sldId="277"/>
            <ac:cxnSpMk id="16" creationId="{E1A6CDA0-3DF3-43AB-87E9-08AEE7F89646}"/>
          </ac:cxnSpMkLst>
        </pc:cxnChg>
        <pc:cxnChg chg="add del">
          <ac:chgData name="GIUSTINO" userId="54fea354-3730-4da5-9e26-d7d1bf0db451" providerId="ADAL" clId="{4B4F4C7B-A41F-43A7-807F-FA3D3BB6CD08}" dt="2020-10-09T14:41:04.870" v="1069" actId="11529"/>
          <ac:cxnSpMkLst>
            <pc:docMk/>
            <pc:sldMk cId="3601662" sldId="277"/>
            <ac:cxnSpMk id="22" creationId="{47F15410-20C0-44BB-9174-AD73FE456176}"/>
          </ac:cxnSpMkLst>
        </pc:cxnChg>
        <pc:cxnChg chg="add mod">
          <ac:chgData name="GIUSTINO" userId="54fea354-3730-4da5-9e26-d7d1bf0db451" providerId="ADAL" clId="{4B4F4C7B-A41F-43A7-807F-FA3D3BB6CD08}" dt="2020-10-09T14:41:26.120" v="1076" actId="1076"/>
          <ac:cxnSpMkLst>
            <pc:docMk/>
            <pc:sldMk cId="3601662" sldId="277"/>
            <ac:cxnSpMk id="23" creationId="{A68E1B22-692C-49D4-AE6F-F1A6CFD306C6}"/>
          </ac:cxnSpMkLst>
        </pc:cxnChg>
        <pc:cxnChg chg="add mod">
          <ac:chgData name="GIUSTINO" userId="54fea354-3730-4da5-9e26-d7d1bf0db451" providerId="ADAL" clId="{4B4F4C7B-A41F-43A7-807F-FA3D3BB6CD08}" dt="2020-10-09T14:41:23.403" v="1075" actId="1076"/>
          <ac:cxnSpMkLst>
            <pc:docMk/>
            <pc:sldMk cId="3601662" sldId="277"/>
            <ac:cxnSpMk id="25" creationId="{14A5E7BE-435E-4105-B31C-1D750BDCE22F}"/>
          </ac:cxnSpMkLst>
        </pc:cxnChg>
      </pc:sldChg>
      <pc:sldChg chg="delSp modSp add mod ord">
        <pc:chgData name="GIUSTINO" userId="54fea354-3730-4da5-9e26-d7d1bf0db451" providerId="ADAL" clId="{4B4F4C7B-A41F-43A7-807F-FA3D3BB6CD08}" dt="2020-10-09T15:24:58.712" v="2120" actId="20577"/>
        <pc:sldMkLst>
          <pc:docMk/>
          <pc:sldMk cId="2663109177" sldId="278"/>
        </pc:sldMkLst>
        <pc:spChg chg="mod">
          <ac:chgData name="GIUSTINO" userId="54fea354-3730-4da5-9e26-d7d1bf0db451" providerId="ADAL" clId="{4B4F4C7B-A41F-43A7-807F-FA3D3BB6CD08}" dt="2020-10-09T15:24:58.712" v="2120" actId="20577"/>
          <ac:spMkLst>
            <pc:docMk/>
            <pc:sldMk cId="2663109177" sldId="278"/>
            <ac:spMk id="2" creationId="{C75553DF-FDA7-46BF-A5E1-25902AB1F9FA}"/>
          </ac:spMkLst>
        </pc:spChg>
        <pc:spChg chg="del mod">
          <ac:chgData name="GIUSTINO" userId="54fea354-3730-4da5-9e26-d7d1bf0db451" providerId="ADAL" clId="{4B4F4C7B-A41F-43A7-807F-FA3D3BB6CD08}" dt="2020-10-09T14:24:43.893" v="136" actId="478"/>
          <ac:spMkLst>
            <pc:docMk/>
            <pc:sldMk cId="2663109177" sldId="278"/>
            <ac:spMk id="3" creationId="{5C60E4E8-A296-41DD-94B4-488E1373BEE6}"/>
          </ac:spMkLst>
        </pc:spChg>
      </pc:sldChg>
      <pc:sldChg chg="addSp delSp modSp new mod">
        <pc:chgData name="GIUSTINO" userId="54fea354-3730-4da5-9e26-d7d1bf0db451" providerId="ADAL" clId="{4B4F4C7B-A41F-43A7-807F-FA3D3BB6CD08}" dt="2020-10-09T15:02:26.509" v="1743" actId="1076"/>
        <pc:sldMkLst>
          <pc:docMk/>
          <pc:sldMk cId="881179006" sldId="280"/>
        </pc:sldMkLst>
        <pc:spChg chg="mod">
          <ac:chgData name="GIUSTINO" userId="54fea354-3730-4da5-9e26-d7d1bf0db451" providerId="ADAL" clId="{4B4F4C7B-A41F-43A7-807F-FA3D3BB6CD08}" dt="2020-10-09T14:45:18.859" v="1416" actId="20577"/>
          <ac:spMkLst>
            <pc:docMk/>
            <pc:sldMk cId="881179006" sldId="280"/>
            <ac:spMk id="2" creationId="{28C9FADB-F09A-4493-B3B5-F9402CFEA1BD}"/>
          </ac:spMkLst>
        </pc:spChg>
        <pc:spChg chg="del">
          <ac:chgData name="GIUSTINO" userId="54fea354-3730-4da5-9e26-d7d1bf0db451" providerId="ADAL" clId="{4B4F4C7B-A41F-43A7-807F-FA3D3BB6CD08}" dt="2020-10-09T14:49:00.654" v="1417" actId="931"/>
          <ac:spMkLst>
            <pc:docMk/>
            <pc:sldMk cId="881179006" sldId="280"/>
            <ac:spMk id="3" creationId="{FD052D39-6032-47CC-A5C3-B501AD737196}"/>
          </ac:spMkLst>
        </pc:spChg>
        <pc:spChg chg="add mod">
          <ac:chgData name="GIUSTINO" userId="54fea354-3730-4da5-9e26-d7d1bf0db451" providerId="ADAL" clId="{4B4F4C7B-A41F-43A7-807F-FA3D3BB6CD08}" dt="2020-10-09T14:51:49.087" v="1481" actId="1076"/>
          <ac:spMkLst>
            <pc:docMk/>
            <pc:sldMk cId="881179006" sldId="280"/>
            <ac:spMk id="6" creationId="{F335B0BA-A6C7-4199-B7A5-9680582E1772}"/>
          </ac:spMkLst>
        </pc:spChg>
        <pc:spChg chg="add mod">
          <ac:chgData name="GIUSTINO" userId="54fea354-3730-4da5-9e26-d7d1bf0db451" providerId="ADAL" clId="{4B4F4C7B-A41F-43A7-807F-FA3D3BB6CD08}" dt="2020-10-09T14:52:02.648" v="1519" actId="20577"/>
          <ac:spMkLst>
            <pc:docMk/>
            <pc:sldMk cId="881179006" sldId="280"/>
            <ac:spMk id="9" creationId="{B011FC9A-6B53-42FA-ACDA-CA24F3B9BAC9}"/>
          </ac:spMkLst>
        </pc:spChg>
        <pc:spChg chg="add mod">
          <ac:chgData name="GIUSTINO" userId="54fea354-3730-4da5-9e26-d7d1bf0db451" providerId="ADAL" clId="{4B4F4C7B-A41F-43A7-807F-FA3D3BB6CD08}" dt="2020-10-09T14:52:49.066" v="1554" actId="20577"/>
          <ac:spMkLst>
            <pc:docMk/>
            <pc:sldMk cId="881179006" sldId="280"/>
            <ac:spMk id="11" creationId="{D2C807DF-E46B-45D4-9956-917487ABA4B5}"/>
          </ac:spMkLst>
        </pc:spChg>
        <pc:spChg chg="add mod">
          <ac:chgData name="GIUSTINO" userId="54fea354-3730-4da5-9e26-d7d1bf0db451" providerId="ADAL" clId="{4B4F4C7B-A41F-43A7-807F-FA3D3BB6CD08}" dt="2020-10-09T14:52:33.260" v="1529" actId="571"/>
          <ac:spMkLst>
            <pc:docMk/>
            <pc:sldMk cId="881179006" sldId="280"/>
            <ac:spMk id="13" creationId="{24E1AA92-6D8F-4F39-B6BC-BCE6CAD0997B}"/>
          </ac:spMkLst>
        </pc:spChg>
        <pc:spChg chg="add mod">
          <ac:chgData name="GIUSTINO" userId="54fea354-3730-4da5-9e26-d7d1bf0db451" providerId="ADAL" clId="{4B4F4C7B-A41F-43A7-807F-FA3D3BB6CD08}" dt="2020-10-09T14:53:11.725" v="1563" actId="1076"/>
          <ac:spMkLst>
            <pc:docMk/>
            <pc:sldMk cId="881179006" sldId="280"/>
            <ac:spMk id="15" creationId="{DF087E66-4F89-46B7-BA86-3E3A1237DABC}"/>
          </ac:spMkLst>
        </pc:spChg>
        <pc:spChg chg="add del">
          <ac:chgData name="GIUSTINO" userId="54fea354-3730-4da5-9e26-d7d1bf0db451" providerId="ADAL" clId="{4B4F4C7B-A41F-43A7-807F-FA3D3BB6CD08}" dt="2020-10-09T14:53:32.321" v="1565" actId="11529"/>
          <ac:spMkLst>
            <pc:docMk/>
            <pc:sldMk cId="881179006" sldId="280"/>
            <ac:spMk id="17" creationId="{123E1E42-EF54-434F-B3DF-7D5DA539B143}"/>
          </ac:spMkLst>
        </pc:spChg>
        <pc:spChg chg="add mod">
          <ac:chgData name="GIUSTINO" userId="54fea354-3730-4da5-9e26-d7d1bf0db451" providerId="ADAL" clId="{4B4F4C7B-A41F-43A7-807F-FA3D3BB6CD08}" dt="2020-10-09T14:57:28.019" v="1579" actId="14100"/>
          <ac:spMkLst>
            <pc:docMk/>
            <pc:sldMk cId="881179006" sldId="280"/>
            <ac:spMk id="20" creationId="{BF4B9398-48CB-4AB1-B5B0-7117216C922E}"/>
          </ac:spMkLst>
        </pc:spChg>
        <pc:spChg chg="add mod">
          <ac:chgData name="GIUSTINO" userId="54fea354-3730-4da5-9e26-d7d1bf0db451" providerId="ADAL" clId="{4B4F4C7B-A41F-43A7-807F-FA3D3BB6CD08}" dt="2020-10-09T15:01:16.203" v="1702" actId="1076"/>
          <ac:spMkLst>
            <pc:docMk/>
            <pc:sldMk cId="881179006" sldId="280"/>
            <ac:spMk id="21" creationId="{B45EFC2D-D313-4A66-9A04-1F4AFFB43DF3}"/>
          </ac:spMkLst>
        </pc:spChg>
        <pc:spChg chg="add mod">
          <ac:chgData name="GIUSTINO" userId="54fea354-3730-4da5-9e26-d7d1bf0db451" providerId="ADAL" clId="{4B4F4C7B-A41F-43A7-807F-FA3D3BB6CD08}" dt="2020-10-09T15:00:40.663" v="1693" actId="1076"/>
          <ac:spMkLst>
            <pc:docMk/>
            <pc:sldMk cId="881179006" sldId="280"/>
            <ac:spMk id="22" creationId="{FA67A12D-5E08-4D6A-8C63-8D1E522E6EFC}"/>
          </ac:spMkLst>
        </pc:spChg>
        <pc:spChg chg="add del mod">
          <ac:chgData name="GIUSTINO" userId="54fea354-3730-4da5-9e26-d7d1bf0db451" providerId="ADAL" clId="{4B4F4C7B-A41F-43A7-807F-FA3D3BB6CD08}" dt="2020-10-09T15:00:27.443" v="1691" actId="478"/>
          <ac:spMkLst>
            <pc:docMk/>
            <pc:sldMk cId="881179006" sldId="280"/>
            <ac:spMk id="23" creationId="{0AF7524C-BFC3-430F-998B-220807E84429}"/>
          </ac:spMkLst>
        </pc:spChg>
        <pc:spChg chg="add del mod">
          <ac:chgData name="GIUSTINO" userId="54fea354-3730-4da5-9e26-d7d1bf0db451" providerId="ADAL" clId="{4B4F4C7B-A41F-43A7-807F-FA3D3BB6CD08}" dt="2020-10-09T14:59:54.508" v="1688" actId="478"/>
          <ac:spMkLst>
            <pc:docMk/>
            <pc:sldMk cId="881179006" sldId="280"/>
            <ac:spMk id="25" creationId="{1D9F2AAE-102F-4531-806D-37FDBC20BC0F}"/>
          </ac:spMkLst>
        </pc:spChg>
        <pc:spChg chg="add mod">
          <ac:chgData name="GIUSTINO" userId="54fea354-3730-4da5-9e26-d7d1bf0db451" providerId="ADAL" clId="{4B4F4C7B-A41F-43A7-807F-FA3D3BB6CD08}" dt="2020-10-09T15:01:05.693" v="1698" actId="1076"/>
          <ac:spMkLst>
            <pc:docMk/>
            <pc:sldMk cId="881179006" sldId="280"/>
            <ac:spMk id="29" creationId="{928DE9C2-FA87-40FC-ABDB-F91652088DBC}"/>
          </ac:spMkLst>
        </pc:spChg>
        <pc:spChg chg="add del mod">
          <ac:chgData name="GIUSTINO" userId="54fea354-3730-4da5-9e26-d7d1bf0db451" providerId="ADAL" clId="{4B4F4C7B-A41F-43A7-807F-FA3D3BB6CD08}" dt="2020-10-09T15:01:28.270" v="1704" actId="478"/>
          <ac:spMkLst>
            <pc:docMk/>
            <pc:sldMk cId="881179006" sldId="280"/>
            <ac:spMk id="30" creationId="{96FCDE83-A84F-4BE9-953D-03FF887B52BA}"/>
          </ac:spMkLst>
        </pc:spChg>
        <pc:spChg chg="add mod">
          <ac:chgData name="GIUSTINO" userId="54fea354-3730-4da5-9e26-d7d1bf0db451" providerId="ADAL" clId="{4B4F4C7B-A41F-43A7-807F-FA3D3BB6CD08}" dt="2020-10-09T15:01:46.172" v="1717" actId="1076"/>
          <ac:spMkLst>
            <pc:docMk/>
            <pc:sldMk cId="881179006" sldId="280"/>
            <ac:spMk id="31" creationId="{5016E044-825A-41F4-BCAB-AF2F9B931D74}"/>
          </ac:spMkLst>
        </pc:spChg>
        <pc:spChg chg="add mod">
          <ac:chgData name="GIUSTINO" userId="54fea354-3730-4da5-9e26-d7d1bf0db451" providerId="ADAL" clId="{4B4F4C7B-A41F-43A7-807F-FA3D3BB6CD08}" dt="2020-10-09T15:02:05.074" v="1740" actId="14100"/>
          <ac:spMkLst>
            <pc:docMk/>
            <pc:sldMk cId="881179006" sldId="280"/>
            <ac:spMk id="32" creationId="{72C31D4C-3A5B-49E8-8542-2F0ABC2C09F8}"/>
          </ac:spMkLst>
        </pc:spChg>
        <pc:picChg chg="add mod modCrop">
          <ac:chgData name="GIUSTINO" userId="54fea354-3730-4da5-9e26-d7d1bf0db451" providerId="ADAL" clId="{4B4F4C7B-A41F-43A7-807F-FA3D3BB6CD08}" dt="2020-10-09T14:50:29.797" v="1433" actId="1076"/>
          <ac:picMkLst>
            <pc:docMk/>
            <pc:sldMk cId="881179006" sldId="280"/>
            <ac:picMk id="5" creationId="{FE02CB90-EBF2-48DF-982D-705035801230}"/>
          </ac:picMkLst>
        </pc:picChg>
        <pc:cxnChg chg="add mod">
          <ac:chgData name="GIUSTINO" userId="54fea354-3730-4da5-9e26-d7d1bf0db451" providerId="ADAL" clId="{4B4F4C7B-A41F-43A7-807F-FA3D3BB6CD08}" dt="2020-10-09T14:52:14.602" v="1523" actId="1076"/>
          <ac:cxnSpMkLst>
            <pc:docMk/>
            <pc:sldMk cId="881179006" sldId="280"/>
            <ac:cxnSpMk id="8" creationId="{4D49FD8C-234E-4332-9B3C-9205C67DB5EF}"/>
          </ac:cxnSpMkLst>
        </pc:cxnChg>
        <pc:cxnChg chg="add mod">
          <ac:chgData name="GIUSTINO" userId="54fea354-3730-4da5-9e26-d7d1bf0db451" providerId="ADAL" clId="{4B4F4C7B-A41F-43A7-807F-FA3D3BB6CD08}" dt="2020-10-09T14:52:40.080" v="1531" actId="1076"/>
          <ac:cxnSpMkLst>
            <pc:docMk/>
            <pc:sldMk cId="881179006" sldId="280"/>
            <ac:cxnSpMk id="10" creationId="{A1C23370-F366-42B6-8D1F-002A28FF43B1}"/>
          </ac:cxnSpMkLst>
        </pc:cxnChg>
        <pc:cxnChg chg="add mod">
          <ac:chgData name="GIUSTINO" userId="54fea354-3730-4da5-9e26-d7d1bf0db451" providerId="ADAL" clId="{4B4F4C7B-A41F-43A7-807F-FA3D3BB6CD08}" dt="2020-10-09T14:52:33.260" v="1529" actId="571"/>
          <ac:cxnSpMkLst>
            <pc:docMk/>
            <pc:sldMk cId="881179006" sldId="280"/>
            <ac:cxnSpMk id="12" creationId="{2339A64A-3DD3-4788-B7A6-660B1E858764}"/>
          </ac:cxnSpMkLst>
        </pc:cxnChg>
        <pc:cxnChg chg="add mod">
          <ac:chgData name="GIUSTINO" userId="54fea354-3730-4da5-9e26-d7d1bf0db451" providerId="ADAL" clId="{4B4F4C7B-A41F-43A7-807F-FA3D3BB6CD08}" dt="2020-10-09T14:52:43.059" v="1532" actId="571"/>
          <ac:cxnSpMkLst>
            <pc:docMk/>
            <pc:sldMk cId="881179006" sldId="280"/>
            <ac:cxnSpMk id="14" creationId="{AE5F2686-25C8-4857-A36E-57539CDEF695}"/>
          </ac:cxnSpMkLst>
        </pc:cxnChg>
        <pc:cxnChg chg="add mod">
          <ac:chgData name="GIUSTINO" userId="54fea354-3730-4da5-9e26-d7d1bf0db451" providerId="ADAL" clId="{4B4F4C7B-A41F-43A7-807F-FA3D3BB6CD08}" dt="2020-10-09T14:53:08.501" v="1562" actId="1076"/>
          <ac:cxnSpMkLst>
            <pc:docMk/>
            <pc:sldMk cId="881179006" sldId="280"/>
            <ac:cxnSpMk id="16" creationId="{8FE1BE0F-160A-4E7D-B4A0-024839B9B95B}"/>
          </ac:cxnSpMkLst>
        </pc:cxnChg>
        <pc:cxnChg chg="add mod">
          <ac:chgData name="GIUSTINO" userId="54fea354-3730-4da5-9e26-d7d1bf0db451" providerId="ADAL" clId="{4B4F4C7B-A41F-43A7-807F-FA3D3BB6CD08}" dt="2020-10-09T15:02:24.373" v="1742" actId="1076"/>
          <ac:cxnSpMkLst>
            <pc:docMk/>
            <pc:sldMk cId="881179006" sldId="280"/>
            <ac:cxnSpMk id="19" creationId="{4E39A1A4-D12D-494A-BE63-BD28067EB7FC}"/>
          </ac:cxnSpMkLst>
        </pc:cxnChg>
        <pc:cxnChg chg="add mod">
          <ac:chgData name="GIUSTINO" userId="54fea354-3730-4da5-9e26-d7d1bf0db451" providerId="ADAL" clId="{4B4F4C7B-A41F-43A7-807F-FA3D3BB6CD08}" dt="2020-10-09T15:02:26.509" v="1743" actId="1076"/>
          <ac:cxnSpMkLst>
            <pc:docMk/>
            <pc:sldMk cId="881179006" sldId="280"/>
            <ac:cxnSpMk id="24" creationId="{C9201E3F-2142-4DBD-9385-F30FC3F27C73}"/>
          </ac:cxnSpMkLst>
        </pc:cxnChg>
      </pc:sldChg>
      <pc:sldChg chg="addSp delSp modSp new mod setBg">
        <pc:chgData name="GIUSTINO" userId="54fea354-3730-4da5-9e26-d7d1bf0db451" providerId="ADAL" clId="{4B4F4C7B-A41F-43A7-807F-FA3D3BB6CD08}" dt="2020-10-09T15:28:46.340" v="2350" actId="166"/>
        <pc:sldMkLst>
          <pc:docMk/>
          <pc:sldMk cId="3691885636" sldId="281"/>
        </pc:sldMkLst>
        <pc:spChg chg="mod ord">
          <ac:chgData name="GIUSTINO" userId="54fea354-3730-4da5-9e26-d7d1bf0db451" providerId="ADAL" clId="{4B4F4C7B-A41F-43A7-807F-FA3D3BB6CD08}" dt="2020-10-09T15:20:03.721" v="1824" actId="26606"/>
          <ac:spMkLst>
            <pc:docMk/>
            <pc:sldMk cId="3691885636" sldId="281"/>
            <ac:spMk id="2" creationId="{BDBCF814-DBC9-41A9-B52F-3712E9BEEBA3}"/>
          </ac:spMkLst>
        </pc:spChg>
        <pc:spChg chg="del">
          <ac:chgData name="GIUSTINO" userId="54fea354-3730-4da5-9e26-d7d1bf0db451" providerId="ADAL" clId="{4B4F4C7B-A41F-43A7-807F-FA3D3BB6CD08}" dt="2020-10-09T15:14:59.048" v="1787"/>
          <ac:spMkLst>
            <pc:docMk/>
            <pc:sldMk cId="3691885636" sldId="281"/>
            <ac:spMk id="3" creationId="{65133766-4CCE-4902-901F-6821D8AF419F}"/>
          </ac:spMkLst>
        </pc:spChg>
        <pc:spChg chg="add del mod">
          <ac:chgData name="GIUSTINO" userId="54fea354-3730-4da5-9e26-d7d1bf0db451" providerId="ADAL" clId="{4B4F4C7B-A41F-43A7-807F-FA3D3BB6CD08}" dt="2020-10-09T15:17:40.749" v="1798"/>
          <ac:spMkLst>
            <pc:docMk/>
            <pc:sldMk cId="3691885636" sldId="281"/>
            <ac:spMk id="7" creationId="{66D797F0-882B-4380-8F74-72D360DFB6AF}"/>
          </ac:spMkLst>
        </pc:spChg>
        <pc:spChg chg="add del mod">
          <ac:chgData name="GIUSTINO" userId="54fea354-3730-4da5-9e26-d7d1bf0db451" providerId="ADAL" clId="{4B4F4C7B-A41F-43A7-807F-FA3D3BB6CD08}" dt="2020-10-09T15:18:38.640" v="1800" actId="931"/>
          <ac:spMkLst>
            <pc:docMk/>
            <pc:sldMk cId="3691885636" sldId="281"/>
            <ac:spMk id="11" creationId="{316F0298-3882-46C8-A2CA-F083AAC56F5B}"/>
          </ac:spMkLst>
        </pc:spChg>
        <pc:spChg chg="add del">
          <ac:chgData name="GIUSTINO" userId="54fea354-3730-4da5-9e26-d7d1bf0db451" providerId="ADAL" clId="{4B4F4C7B-A41F-43A7-807F-FA3D3BB6CD08}" dt="2020-10-09T15:19:22.359" v="1811" actId="26606"/>
          <ac:spMkLst>
            <pc:docMk/>
            <pc:sldMk cId="3691885636" sldId="281"/>
            <ac:spMk id="17" creationId="{38BE3C14-A5D6-44A0-A6DC-B30F2D0FB57A}"/>
          </ac:spMkLst>
        </pc:spChg>
        <pc:spChg chg="add del">
          <ac:chgData name="GIUSTINO" userId="54fea354-3730-4da5-9e26-d7d1bf0db451" providerId="ADAL" clId="{4B4F4C7B-A41F-43A7-807F-FA3D3BB6CD08}" dt="2020-10-09T15:20:03.721" v="1824" actId="26606"/>
          <ac:spMkLst>
            <pc:docMk/>
            <pc:sldMk cId="3691885636" sldId="281"/>
            <ac:spMk id="24" creationId="{3F088236-D655-4F88-B238-E16762358025}"/>
          </ac:spMkLst>
        </pc:spChg>
        <pc:spChg chg="add del">
          <ac:chgData name="GIUSTINO" userId="54fea354-3730-4da5-9e26-d7d1bf0db451" providerId="ADAL" clId="{4B4F4C7B-A41F-43A7-807F-FA3D3BB6CD08}" dt="2020-10-09T15:20:03.721" v="1824" actId="26606"/>
          <ac:spMkLst>
            <pc:docMk/>
            <pc:sldMk cId="3691885636" sldId="281"/>
            <ac:spMk id="26" creationId="{3DAC0C92-199E-475C-9390-119A9B027276}"/>
          </ac:spMkLst>
        </pc:spChg>
        <pc:spChg chg="add del">
          <ac:chgData name="GIUSTINO" userId="54fea354-3730-4da5-9e26-d7d1bf0db451" providerId="ADAL" clId="{4B4F4C7B-A41F-43A7-807F-FA3D3BB6CD08}" dt="2020-10-09T15:20:03.721" v="1824" actId="26606"/>
          <ac:spMkLst>
            <pc:docMk/>
            <pc:sldMk cId="3691885636" sldId="281"/>
            <ac:spMk id="28" creationId="{C4CFB339-0ED8-4FE2-9EF1-6D1375B8499B}"/>
          </ac:spMkLst>
        </pc:spChg>
        <pc:spChg chg="add del">
          <ac:chgData name="GIUSTINO" userId="54fea354-3730-4da5-9e26-d7d1bf0db451" providerId="ADAL" clId="{4B4F4C7B-A41F-43A7-807F-FA3D3BB6CD08}" dt="2020-10-09T15:20:03.721" v="1824" actId="26606"/>
          <ac:spMkLst>
            <pc:docMk/>
            <pc:sldMk cId="3691885636" sldId="281"/>
            <ac:spMk id="30" creationId="{31896C80-2069-4431-9C19-83B913734490}"/>
          </ac:spMkLst>
        </pc:spChg>
        <pc:spChg chg="add del">
          <ac:chgData name="GIUSTINO" userId="54fea354-3730-4da5-9e26-d7d1bf0db451" providerId="ADAL" clId="{4B4F4C7B-A41F-43A7-807F-FA3D3BB6CD08}" dt="2020-10-09T15:20:03.721" v="1824" actId="26606"/>
          <ac:spMkLst>
            <pc:docMk/>
            <pc:sldMk cId="3691885636" sldId="281"/>
            <ac:spMk id="32" creationId="{BF120A21-0841-4823-B0C4-28AEBCEF9B78}"/>
          </ac:spMkLst>
        </pc:spChg>
        <pc:spChg chg="add del">
          <ac:chgData name="GIUSTINO" userId="54fea354-3730-4da5-9e26-d7d1bf0db451" providerId="ADAL" clId="{4B4F4C7B-A41F-43A7-807F-FA3D3BB6CD08}" dt="2020-10-09T15:19:25.426" v="1817" actId="26606"/>
          <ac:spMkLst>
            <pc:docMk/>
            <pc:sldMk cId="3691885636" sldId="281"/>
            <ac:spMk id="33" creationId="{C47DBA64-C58C-4F2A-A850-56CCEC30CA0A}"/>
          </ac:spMkLst>
        </pc:spChg>
        <pc:spChg chg="add del">
          <ac:chgData name="GIUSTINO" userId="54fea354-3730-4da5-9e26-d7d1bf0db451" providerId="ADAL" clId="{4B4F4C7B-A41F-43A7-807F-FA3D3BB6CD08}" dt="2020-10-09T15:20:03.721" v="1824" actId="26606"/>
          <ac:spMkLst>
            <pc:docMk/>
            <pc:sldMk cId="3691885636" sldId="281"/>
            <ac:spMk id="34" creationId="{DBB05BAE-BBD3-4289-899F-A6851503C6B0}"/>
          </ac:spMkLst>
        </pc:spChg>
        <pc:spChg chg="add del">
          <ac:chgData name="GIUSTINO" userId="54fea354-3730-4da5-9e26-d7d1bf0db451" providerId="ADAL" clId="{4B4F4C7B-A41F-43A7-807F-FA3D3BB6CD08}" dt="2020-10-09T15:19:28.825" v="1819" actId="26606"/>
          <ac:spMkLst>
            <pc:docMk/>
            <pc:sldMk cId="3691885636" sldId="281"/>
            <ac:spMk id="35" creationId="{4BE69D60-EB40-403E-A248-162C30990BE4}"/>
          </ac:spMkLst>
        </pc:spChg>
        <pc:spChg chg="add del">
          <ac:chgData name="GIUSTINO" userId="54fea354-3730-4da5-9e26-d7d1bf0db451" providerId="ADAL" clId="{4B4F4C7B-A41F-43A7-807F-FA3D3BB6CD08}" dt="2020-10-09T15:20:03.721" v="1824" actId="26606"/>
          <ac:spMkLst>
            <pc:docMk/>
            <pc:sldMk cId="3691885636" sldId="281"/>
            <ac:spMk id="36" creationId="{9874D11C-36F5-4BBE-A490-019A54E953B0}"/>
          </ac:spMkLst>
        </pc:spChg>
        <pc:spChg chg="add del">
          <ac:chgData name="GIUSTINO" userId="54fea354-3730-4da5-9e26-d7d1bf0db451" providerId="ADAL" clId="{4B4F4C7B-A41F-43A7-807F-FA3D3BB6CD08}" dt="2020-10-09T15:19:30.422" v="1821" actId="26606"/>
          <ac:spMkLst>
            <pc:docMk/>
            <pc:sldMk cId="3691885636" sldId="281"/>
            <ac:spMk id="37" creationId="{035E42C3-F305-4E2C-9FF8-B2B4808620E1}"/>
          </ac:spMkLst>
        </pc:spChg>
        <pc:spChg chg="add mod ord">
          <ac:chgData name="GIUSTINO" userId="54fea354-3730-4da5-9e26-d7d1bf0db451" providerId="ADAL" clId="{4B4F4C7B-A41F-43A7-807F-FA3D3BB6CD08}" dt="2020-10-09T15:28:46.340" v="2350" actId="166"/>
          <ac:spMkLst>
            <pc:docMk/>
            <pc:sldMk cId="3691885636" sldId="281"/>
            <ac:spMk id="39" creationId="{430B4CEF-3006-4A9A-BB2C-E360297E4106}"/>
          </ac:spMkLst>
        </pc:spChg>
        <pc:grpChg chg="add del">
          <ac:chgData name="GIUSTINO" userId="54fea354-3730-4da5-9e26-d7d1bf0db451" providerId="ADAL" clId="{4B4F4C7B-A41F-43A7-807F-FA3D3BB6CD08}" dt="2020-10-09T15:19:21.146" v="1809" actId="26606"/>
          <ac:grpSpMkLst>
            <pc:docMk/>
            <pc:sldMk cId="3691885636" sldId="281"/>
            <ac:grpSpMk id="18" creationId="{B4DE830A-B531-4A3B-96F6-0ECE88B08555}"/>
          </ac:grpSpMkLst>
        </pc:grpChg>
        <pc:grpChg chg="add del">
          <ac:chgData name="GIUSTINO" userId="54fea354-3730-4da5-9e26-d7d1bf0db451" providerId="ADAL" clId="{4B4F4C7B-A41F-43A7-807F-FA3D3BB6CD08}" dt="2020-10-09T15:19:23.212" v="1813" actId="26606"/>
          <ac:grpSpMkLst>
            <pc:docMk/>
            <pc:sldMk cId="3691885636" sldId="281"/>
            <ac:grpSpMk id="29" creationId="{B4DE830A-B531-4A3B-96F6-0ECE88B08555}"/>
          </ac:grpSpMkLst>
        </pc:grpChg>
        <pc:grpChg chg="add del">
          <ac:chgData name="GIUSTINO" userId="54fea354-3730-4da5-9e26-d7d1bf0db451" providerId="ADAL" clId="{4B4F4C7B-A41F-43A7-807F-FA3D3BB6CD08}" dt="2020-10-09T15:19:23.922" v="1815" actId="26606"/>
          <ac:grpSpMkLst>
            <pc:docMk/>
            <pc:sldMk cId="3691885636" sldId="281"/>
            <ac:grpSpMk id="31" creationId="{B4DE830A-B531-4A3B-96F6-0ECE88B08555}"/>
          </ac:grpSpMkLst>
        </pc:grpChg>
        <pc:picChg chg="add del mod modCrop">
          <ac:chgData name="GIUSTINO" userId="54fea354-3730-4da5-9e26-d7d1bf0db451" providerId="ADAL" clId="{4B4F4C7B-A41F-43A7-807F-FA3D3BB6CD08}" dt="2020-10-09T15:17:36.592" v="1797" actId="478"/>
          <ac:picMkLst>
            <pc:docMk/>
            <pc:sldMk cId="3691885636" sldId="281"/>
            <ac:picMk id="5" creationId="{E7C598F6-A71D-495B-94A7-AFD2CC02C694}"/>
          </ac:picMkLst>
        </pc:picChg>
        <pc:picChg chg="add del mod">
          <ac:chgData name="GIUSTINO" userId="54fea354-3730-4da5-9e26-d7d1bf0db451" providerId="ADAL" clId="{4B4F4C7B-A41F-43A7-807F-FA3D3BB6CD08}" dt="2020-10-09T15:17:44.856" v="1799" actId="478"/>
          <ac:picMkLst>
            <pc:docMk/>
            <pc:sldMk cId="3691885636" sldId="281"/>
            <ac:picMk id="9" creationId="{D1D0202B-7FFB-496A-BA7F-5FBE999B7D56}"/>
          </ac:picMkLst>
        </pc:picChg>
        <pc:picChg chg="add mod ord modCrop">
          <ac:chgData name="GIUSTINO" userId="54fea354-3730-4da5-9e26-d7d1bf0db451" providerId="ADAL" clId="{4B4F4C7B-A41F-43A7-807F-FA3D3BB6CD08}" dt="2020-10-09T15:20:55.860" v="1835" actId="1076"/>
          <ac:picMkLst>
            <pc:docMk/>
            <pc:sldMk cId="3691885636" sldId="281"/>
            <ac:picMk id="13" creationId="{BB67FCE7-8BB0-41AD-AA24-96D1454BBBF2}"/>
          </ac:picMkLst>
        </pc:picChg>
        <pc:cxnChg chg="add del">
          <ac:chgData name="GIUSTINO" userId="54fea354-3730-4da5-9e26-d7d1bf0db451" providerId="ADAL" clId="{4B4F4C7B-A41F-43A7-807F-FA3D3BB6CD08}" dt="2020-10-09T15:20:03.721" v="1824" actId="26606"/>
          <ac:cxnSpMkLst>
            <pc:docMk/>
            <pc:sldMk cId="3691885636" sldId="281"/>
            <ac:cxnSpMk id="20" creationId="{64FA5DFF-7FE6-4855-84E6-DFA78EE978BD}"/>
          </ac:cxnSpMkLst>
        </pc:cxnChg>
        <pc:cxnChg chg="add del">
          <ac:chgData name="GIUSTINO" userId="54fea354-3730-4da5-9e26-d7d1bf0db451" providerId="ADAL" clId="{4B4F4C7B-A41F-43A7-807F-FA3D3BB6CD08}" dt="2020-10-09T15:20:03.721" v="1824" actId="26606"/>
          <ac:cxnSpMkLst>
            <pc:docMk/>
            <pc:sldMk cId="3691885636" sldId="281"/>
            <ac:cxnSpMk id="22" creationId="{2AFD8CBA-54A3-4363-991B-B9C631BBFA74}"/>
          </ac:cxnSpMkLst>
        </pc:cxnChg>
      </pc:sldChg>
      <pc:sldChg chg="modSp mod">
        <pc:chgData name="GIUSTINO" userId="54fea354-3730-4da5-9e26-d7d1bf0db451" providerId="ADAL" clId="{4B4F4C7B-A41F-43A7-807F-FA3D3BB6CD08}" dt="2020-10-09T15:29:33.987" v="2388" actId="20577"/>
        <pc:sldMkLst>
          <pc:docMk/>
          <pc:sldMk cId="2785615382" sldId="282"/>
        </pc:sldMkLst>
        <pc:spChg chg="mod">
          <ac:chgData name="GIUSTINO" userId="54fea354-3730-4da5-9e26-d7d1bf0db451" providerId="ADAL" clId="{4B4F4C7B-A41F-43A7-807F-FA3D3BB6CD08}" dt="2020-10-09T15:29:33.987" v="2388" actId="20577"/>
          <ac:spMkLst>
            <pc:docMk/>
            <pc:sldMk cId="2785615382" sldId="282"/>
            <ac:spMk id="3" creationId="{2EA72C93-BF90-427B-84FC-B440E41097E0}"/>
          </ac:spMkLst>
        </pc:spChg>
      </pc:sldChg>
      <pc:sldChg chg="addSp delSp modSp add mod">
        <pc:chgData name="GIUSTINO" userId="54fea354-3730-4da5-9e26-d7d1bf0db451" providerId="ADAL" clId="{4B4F4C7B-A41F-43A7-807F-FA3D3BB6CD08}" dt="2020-10-09T15:35:50.344" v="2434" actId="1076"/>
        <pc:sldMkLst>
          <pc:docMk/>
          <pc:sldMk cId="293865638" sldId="283"/>
        </pc:sldMkLst>
        <pc:spChg chg="mod">
          <ac:chgData name="GIUSTINO" userId="54fea354-3730-4da5-9e26-d7d1bf0db451" providerId="ADAL" clId="{4B4F4C7B-A41F-43A7-807F-FA3D3BB6CD08}" dt="2020-10-09T15:30:29.224" v="2393" actId="20577"/>
          <ac:spMkLst>
            <pc:docMk/>
            <pc:sldMk cId="293865638" sldId="283"/>
            <ac:spMk id="2" creationId="{BDBCF814-DBC9-41A9-B52F-3712E9BEEBA3}"/>
          </ac:spMkLst>
        </pc:spChg>
        <pc:spChg chg="add mod">
          <ac:chgData name="GIUSTINO" userId="54fea354-3730-4da5-9e26-d7d1bf0db451" providerId="ADAL" clId="{4B4F4C7B-A41F-43A7-807F-FA3D3BB6CD08}" dt="2020-10-09T15:32:51.048" v="2411" actId="1582"/>
          <ac:spMkLst>
            <pc:docMk/>
            <pc:sldMk cId="293865638" sldId="283"/>
            <ac:spMk id="3" creationId="{E86BFD09-9CD1-4ED7-8D79-3F1189BD17FF}"/>
          </ac:spMkLst>
        </pc:spChg>
        <pc:spChg chg="add mod">
          <ac:chgData name="GIUSTINO" userId="54fea354-3730-4da5-9e26-d7d1bf0db451" providerId="ADAL" clId="{4B4F4C7B-A41F-43A7-807F-FA3D3BB6CD08}" dt="2020-10-09T15:35:50.344" v="2434" actId="1076"/>
          <ac:spMkLst>
            <pc:docMk/>
            <pc:sldMk cId="293865638" sldId="283"/>
            <ac:spMk id="17" creationId="{167519ED-B29E-49E3-986C-9DE836AA5CB8}"/>
          </ac:spMkLst>
        </pc:spChg>
        <pc:picChg chg="add mod modCrop">
          <ac:chgData name="GIUSTINO" userId="54fea354-3730-4da5-9e26-d7d1bf0db451" providerId="ADAL" clId="{4B4F4C7B-A41F-43A7-807F-FA3D3BB6CD08}" dt="2020-10-09T15:34:34.057" v="2419" actId="14100"/>
          <ac:picMkLst>
            <pc:docMk/>
            <pc:sldMk cId="293865638" sldId="283"/>
            <ac:picMk id="5" creationId="{684135F5-B0D0-4F15-A40B-DB76FE6A17F4}"/>
          </ac:picMkLst>
        </pc:picChg>
        <pc:picChg chg="add mod">
          <ac:chgData name="GIUSTINO" userId="54fea354-3730-4da5-9e26-d7d1bf0db451" providerId="ADAL" clId="{4B4F4C7B-A41F-43A7-807F-FA3D3BB6CD08}" dt="2020-10-09T15:33:54.171" v="2416" actId="1076"/>
          <ac:picMkLst>
            <pc:docMk/>
            <pc:sldMk cId="293865638" sldId="283"/>
            <ac:picMk id="8" creationId="{98F43750-F4B6-4045-816F-CA54A9DE98B6}"/>
          </ac:picMkLst>
        </pc:picChg>
        <pc:picChg chg="mod">
          <ac:chgData name="GIUSTINO" userId="54fea354-3730-4da5-9e26-d7d1bf0db451" providerId="ADAL" clId="{4B4F4C7B-A41F-43A7-807F-FA3D3BB6CD08}" dt="2020-10-09T15:32:05.668" v="2404" actId="1076"/>
          <ac:picMkLst>
            <pc:docMk/>
            <pc:sldMk cId="293865638" sldId="283"/>
            <ac:picMk id="13" creationId="{BB67FCE7-8BB0-41AD-AA24-96D1454BBBF2}"/>
          </ac:picMkLst>
        </pc:picChg>
        <pc:cxnChg chg="add mod">
          <ac:chgData name="GIUSTINO" userId="54fea354-3730-4da5-9e26-d7d1bf0db451" providerId="ADAL" clId="{4B4F4C7B-A41F-43A7-807F-FA3D3BB6CD08}" dt="2020-10-09T15:33:13.534" v="2413" actId="1582"/>
          <ac:cxnSpMkLst>
            <pc:docMk/>
            <pc:sldMk cId="293865638" sldId="283"/>
            <ac:cxnSpMk id="6" creationId="{2608AC73-D9BC-4534-8EEC-B009E75D0020}"/>
          </ac:cxnSpMkLst>
        </pc:cxnChg>
        <pc:cxnChg chg="add mod">
          <ac:chgData name="GIUSTINO" userId="54fea354-3730-4da5-9e26-d7d1bf0db451" providerId="ADAL" clId="{4B4F4C7B-A41F-43A7-807F-FA3D3BB6CD08}" dt="2020-10-09T15:34:52.289" v="2421" actId="1582"/>
          <ac:cxnSpMkLst>
            <pc:docMk/>
            <pc:sldMk cId="293865638" sldId="283"/>
            <ac:cxnSpMk id="10" creationId="{D0F5CDF5-6885-4215-AA13-AE7808F386EC}"/>
          </ac:cxnSpMkLst>
        </pc:cxnChg>
        <pc:cxnChg chg="add del">
          <ac:chgData name="GIUSTINO" userId="54fea354-3730-4da5-9e26-d7d1bf0db451" providerId="ADAL" clId="{4B4F4C7B-A41F-43A7-807F-FA3D3BB6CD08}" dt="2020-10-09T15:35:21.520" v="2425" actId="11529"/>
          <ac:cxnSpMkLst>
            <pc:docMk/>
            <pc:sldMk cId="293865638" sldId="283"/>
            <ac:cxnSpMk id="12" creationId="{A3DAE44A-D06D-46D2-AF18-87EE56A2CC95}"/>
          </ac:cxnSpMkLst>
        </pc:cxnChg>
        <pc:cxnChg chg="add mod">
          <ac:chgData name="GIUSTINO" userId="54fea354-3730-4da5-9e26-d7d1bf0db451" providerId="ADAL" clId="{4B4F4C7B-A41F-43A7-807F-FA3D3BB6CD08}" dt="2020-10-09T15:35:05.754" v="2423" actId="1076"/>
          <ac:cxnSpMkLst>
            <pc:docMk/>
            <pc:sldMk cId="293865638" sldId="283"/>
            <ac:cxnSpMk id="14" creationId="{661A223B-B676-4F6C-A59C-DD58EF4E1B41}"/>
          </ac:cxnSpMkLst>
        </pc:cxnChg>
        <pc:cxnChg chg="add mod">
          <ac:chgData name="GIUSTINO" userId="54fea354-3730-4da5-9e26-d7d1bf0db451" providerId="ADAL" clId="{4B4F4C7B-A41F-43A7-807F-FA3D3BB6CD08}" dt="2020-10-09T15:35:35.022" v="2427" actId="1076"/>
          <ac:cxnSpMkLst>
            <pc:docMk/>
            <pc:sldMk cId="293865638" sldId="283"/>
            <ac:cxnSpMk id="16" creationId="{F022C5C4-CDCE-4C6D-B5A9-7C225BE75719}"/>
          </ac:cxnSpMkLst>
        </pc:cxnChg>
      </pc:sldChg>
      <pc:sldChg chg="addSp delSp modSp add mod">
        <pc:chgData name="GIUSTINO" userId="54fea354-3730-4da5-9e26-d7d1bf0db451" providerId="ADAL" clId="{4B4F4C7B-A41F-43A7-807F-FA3D3BB6CD08}" dt="2020-10-09T15:55:05.072" v="2637" actId="20577"/>
        <pc:sldMkLst>
          <pc:docMk/>
          <pc:sldMk cId="1980668752" sldId="284"/>
        </pc:sldMkLst>
        <pc:spChg chg="mod">
          <ac:chgData name="GIUSTINO" userId="54fea354-3730-4da5-9e26-d7d1bf0db451" providerId="ADAL" clId="{4B4F4C7B-A41F-43A7-807F-FA3D3BB6CD08}" dt="2020-10-09T15:53:37.149" v="2615" actId="20577"/>
          <ac:spMkLst>
            <pc:docMk/>
            <pc:sldMk cId="1980668752" sldId="284"/>
            <ac:spMk id="2" creationId="{BDBCF814-DBC9-41A9-B52F-3712E9BEEBA3}"/>
          </ac:spMkLst>
        </pc:spChg>
        <pc:spChg chg="del">
          <ac:chgData name="GIUSTINO" userId="54fea354-3730-4da5-9e26-d7d1bf0db451" providerId="ADAL" clId="{4B4F4C7B-A41F-43A7-807F-FA3D3BB6CD08}" dt="2020-10-09T15:37:35.851" v="2439" actId="478"/>
          <ac:spMkLst>
            <pc:docMk/>
            <pc:sldMk cId="1980668752" sldId="284"/>
            <ac:spMk id="3" creationId="{E86BFD09-9CD1-4ED7-8D79-3F1189BD17FF}"/>
          </ac:spMkLst>
        </pc:spChg>
        <pc:spChg chg="add mod">
          <ac:chgData name="GIUSTINO" userId="54fea354-3730-4da5-9e26-d7d1bf0db451" providerId="ADAL" clId="{4B4F4C7B-A41F-43A7-807F-FA3D3BB6CD08}" dt="2020-10-09T15:55:05.072" v="2637" actId="20577"/>
          <ac:spMkLst>
            <pc:docMk/>
            <pc:sldMk cId="1980668752" sldId="284"/>
            <ac:spMk id="4" creationId="{8A188BE7-72EE-4755-B694-37B17DCB597D}"/>
          </ac:spMkLst>
        </pc:spChg>
        <pc:spChg chg="add del mod">
          <ac:chgData name="GIUSTINO" userId="54fea354-3730-4da5-9e26-d7d1bf0db451" providerId="ADAL" clId="{4B4F4C7B-A41F-43A7-807F-FA3D3BB6CD08}" dt="2020-10-09T15:40:56.488" v="2510" actId="478"/>
          <ac:spMkLst>
            <pc:docMk/>
            <pc:sldMk cId="1980668752" sldId="284"/>
            <ac:spMk id="9" creationId="{8057E86E-F963-4AA6-AD52-120EA2BC911A}"/>
          </ac:spMkLst>
        </pc:spChg>
        <pc:spChg chg="del">
          <ac:chgData name="GIUSTINO" userId="54fea354-3730-4da5-9e26-d7d1bf0db451" providerId="ADAL" clId="{4B4F4C7B-A41F-43A7-807F-FA3D3BB6CD08}" dt="2020-10-09T15:37:35.851" v="2439" actId="478"/>
          <ac:spMkLst>
            <pc:docMk/>
            <pc:sldMk cId="1980668752" sldId="284"/>
            <ac:spMk id="17" creationId="{167519ED-B29E-49E3-986C-9DE836AA5CB8}"/>
          </ac:spMkLst>
        </pc:spChg>
        <pc:spChg chg="add mod">
          <ac:chgData name="GIUSTINO" userId="54fea354-3730-4da5-9e26-d7d1bf0db451" providerId="ADAL" clId="{4B4F4C7B-A41F-43A7-807F-FA3D3BB6CD08}" dt="2020-10-09T15:42:06.166" v="2569" actId="1076"/>
          <ac:spMkLst>
            <pc:docMk/>
            <pc:sldMk cId="1980668752" sldId="284"/>
            <ac:spMk id="18" creationId="{658A8529-13A0-4466-8384-290B995722B0}"/>
          </ac:spMkLst>
        </pc:spChg>
        <pc:spChg chg="add mod">
          <ac:chgData name="GIUSTINO" userId="54fea354-3730-4da5-9e26-d7d1bf0db451" providerId="ADAL" clId="{4B4F4C7B-A41F-43A7-807F-FA3D3BB6CD08}" dt="2020-10-09T15:44:26.983" v="2613" actId="1076"/>
          <ac:spMkLst>
            <pc:docMk/>
            <pc:sldMk cId="1980668752" sldId="284"/>
            <ac:spMk id="22" creationId="{8B939D86-9A6F-4B38-9708-967C4C16574B}"/>
          </ac:spMkLst>
        </pc:spChg>
        <pc:spChg chg="del">
          <ac:chgData name="GIUSTINO" userId="54fea354-3730-4da5-9e26-d7d1bf0db451" providerId="ADAL" clId="{4B4F4C7B-A41F-43A7-807F-FA3D3BB6CD08}" dt="2020-10-09T15:38:03.870" v="2509" actId="478"/>
          <ac:spMkLst>
            <pc:docMk/>
            <pc:sldMk cId="1980668752" sldId="284"/>
            <ac:spMk id="39" creationId="{430B4CEF-3006-4A9A-BB2C-E360297E4106}"/>
          </ac:spMkLst>
        </pc:spChg>
        <pc:picChg chg="del">
          <ac:chgData name="GIUSTINO" userId="54fea354-3730-4da5-9e26-d7d1bf0db451" providerId="ADAL" clId="{4B4F4C7B-A41F-43A7-807F-FA3D3BB6CD08}" dt="2020-10-09T15:37:38.474" v="2440" actId="478"/>
          <ac:picMkLst>
            <pc:docMk/>
            <pc:sldMk cId="1980668752" sldId="284"/>
            <ac:picMk id="5" creationId="{684135F5-B0D0-4F15-A40B-DB76FE6A17F4}"/>
          </ac:picMkLst>
        </pc:picChg>
        <pc:picChg chg="del">
          <ac:chgData name="GIUSTINO" userId="54fea354-3730-4da5-9e26-d7d1bf0db451" providerId="ADAL" clId="{4B4F4C7B-A41F-43A7-807F-FA3D3BB6CD08}" dt="2020-10-09T15:37:35.851" v="2439" actId="478"/>
          <ac:picMkLst>
            <pc:docMk/>
            <pc:sldMk cId="1980668752" sldId="284"/>
            <ac:picMk id="8" creationId="{98F43750-F4B6-4045-816F-CA54A9DE98B6}"/>
          </ac:picMkLst>
        </pc:picChg>
        <pc:picChg chg="add mod modCrop">
          <ac:chgData name="GIUSTINO" userId="54fea354-3730-4da5-9e26-d7d1bf0db451" providerId="ADAL" clId="{4B4F4C7B-A41F-43A7-807F-FA3D3BB6CD08}" dt="2020-10-09T15:41:46.223" v="2527" actId="1076"/>
          <ac:picMkLst>
            <pc:docMk/>
            <pc:sldMk cId="1980668752" sldId="284"/>
            <ac:picMk id="12" creationId="{0E5857C4-CD6D-41A4-9C2A-A67096D779DE}"/>
          </ac:picMkLst>
        </pc:picChg>
        <pc:picChg chg="del">
          <ac:chgData name="GIUSTINO" userId="54fea354-3730-4da5-9e26-d7d1bf0db451" providerId="ADAL" clId="{4B4F4C7B-A41F-43A7-807F-FA3D3BB6CD08}" dt="2020-10-09T15:37:31.899" v="2438" actId="478"/>
          <ac:picMkLst>
            <pc:docMk/>
            <pc:sldMk cId="1980668752" sldId="284"/>
            <ac:picMk id="13" creationId="{BB67FCE7-8BB0-41AD-AA24-96D1454BBBF2}"/>
          </ac:picMkLst>
        </pc:picChg>
        <pc:picChg chg="add mod modCrop">
          <ac:chgData name="GIUSTINO" userId="54fea354-3730-4da5-9e26-d7d1bf0db451" providerId="ADAL" clId="{4B4F4C7B-A41F-43A7-807F-FA3D3BB6CD08}" dt="2020-10-09T15:44:23.026" v="2612" actId="1076"/>
          <ac:picMkLst>
            <pc:docMk/>
            <pc:sldMk cId="1980668752" sldId="284"/>
            <ac:picMk id="20" creationId="{89189BCC-4D41-4A91-9627-5791F45294A6}"/>
          </ac:picMkLst>
        </pc:picChg>
        <pc:cxnChg chg="del">
          <ac:chgData name="GIUSTINO" userId="54fea354-3730-4da5-9e26-d7d1bf0db451" providerId="ADAL" clId="{4B4F4C7B-A41F-43A7-807F-FA3D3BB6CD08}" dt="2020-10-09T15:37:35.851" v="2439" actId="478"/>
          <ac:cxnSpMkLst>
            <pc:docMk/>
            <pc:sldMk cId="1980668752" sldId="284"/>
            <ac:cxnSpMk id="6" creationId="{2608AC73-D9BC-4534-8EEC-B009E75D0020}"/>
          </ac:cxnSpMkLst>
        </pc:cxnChg>
        <pc:cxnChg chg="del">
          <ac:chgData name="GIUSTINO" userId="54fea354-3730-4da5-9e26-d7d1bf0db451" providerId="ADAL" clId="{4B4F4C7B-A41F-43A7-807F-FA3D3BB6CD08}" dt="2020-10-09T15:37:35.851" v="2439" actId="478"/>
          <ac:cxnSpMkLst>
            <pc:docMk/>
            <pc:sldMk cId="1980668752" sldId="284"/>
            <ac:cxnSpMk id="10" creationId="{D0F5CDF5-6885-4215-AA13-AE7808F386EC}"/>
          </ac:cxnSpMkLst>
        </pc:cxnChg>
        <pc:cxnChg chg="del">
          <ac:chgData name="GIUSTINO" userId="54fea354-3730-4da5-9e26-d7d1bf0db451" providerId="ADAL" clId="{4B4F4C7B-A41F-43A7-807F-FA3D3BB6CD08}" dt="2020-10-09T15:37:35.851" v="2439" actId="478"/>
          <ac:cxnSpMkLst>
            <pc:docMk/>
            <pc:sldMk cId="1980668752" sldId="284"/>
            <ac:cxnSpMk id="14" creationId="{661A223B-B676-4F6C-A59C-DD58EF4E1B41}"/>
          </ac:cxnSpMkLst>
        </pc:cxnChg>
        <pc:cxnChg chg="del">
          <ac:chgData name="GIUSTINO" userId="54fea354-3730-4da5-9e26-d7d1bf0db451" providerId="ADAL" clId="{4B4F4C7B-A41F-43A7-807F-FA3D3BB6CD08}" dt="2020-10-09T15:37:35.851" v="2439" actId="478"/>
          <ac:cxnSpMkLst>
            <pc:docMk/>
            <pc:sldMk cId="1980668752" sldId="284"/>
            <ac:cxnSpMk id="16" creationId="{F022C5C4-CDCE-4C6D-B5A9-7C225BE75719}"/>
          </ac:cxnSpMkLst>
        </pc:cxnChg>
      </pc:sldChg>
      <pc:sldChg chg="new">
        <pc:chgData name="GIUSTINO" userId="54fea354-3730-4da5-9e26-d7d1bf0db451" providerId="ADAL" clId="{4B4F4C7B-A41F-43A7-807F-FA3D3BB6CD08}" dt="2020-10-09T15:55:50.669" v="2638" actId="680"/>
        <pc:sldMkLst>
          <pc:docMk/>
          <pc:sldMk cId="788463307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E9FBE-255A-4E74-B76F-6B19004F1B78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0603B-4EA3-4D14-B8BD-A5D79E3F6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37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Puoi inserire screen della targa evidenziata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0603B-4EA3-4D14-B8BD-A5D79E3F69D8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89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Far vedere corrispondenza tra immagine generica di interp2 e i grafici ottenuti in 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0603B-4EA3-4D14-B8BD-A5D79E3F69D8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34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</a:t>
            </a:r>
            <a:r>
              <a:rPr lang="it-IT" err="1"/>
              <a:t>nearest</a:t>
            </a:r>
            <a:r>
              <a:rPr lang="it-IT"/>
              <a:t> aggiunge pixel dandogli il valore del pixel più vicino quindi non si ottiene altro che dei pixel più grandi, per questo la foto è identica all’originale ma solo più grande.</a:t>
            </a:r>
          </a:p>
          <a:p>
            <a:r>
              <a:rPr lang="it-IT"/>
              <a:t>La </a:t>
            </a:r>
            <a:r>
              <a:rPr lang="it-IT" err="1"/>
              <a:t>spline</a:t>
            </a:r>
            <a:r>
              <a:rPr lang="it-IT"/>
              <a:t> invece calcola dei nuovi valori e per questo non si vedono i pixel ed il risultato è migliore.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0603B-4EA3-4D14-B8BD-A5D79E3F69D8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86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Per ottenere una sola curva chiusa, ovvero solo la sagoma della figura, bisogna passare a </a:t>
            </a:r>
            <a:r>
              <a:rPr lang="it-IT" err="1"/>
              <a:t>contourc</a:t>
            </a:r>
            <a:r>
              <a:rPr lang="it-IT"/>
              <a:t> un’immagine  molto semplice.</a:t>
            </a:r>
          </a:p>
          <a:p>
            <a:r>
              <a:rPr lang="it-IT"/>
              <a:t>Per questo si utilizza </a:t>
            </a:r>
            <a:r>
              <a:rPr lang="it-IT" err="1"/>
              <a:t>activecontour</a:t>
            </a:r>
            <a:r>
              <a:rPr lang="it-IT"/>
              <a:t>, la quale crea un’immagine binaria, dove lo sfondo (background) è nero e l’oggetto (</a:t>
            </a:r>
            <a:r>
              <a:rPr lang="it-IT" err="1"/>
              <a:t>foreground</a:t>
            </a:r>
            <a:r>
              <a:rPr lang="it-IT"/>
              <a:t>) è bianco, in questo modo l’oggetto è molto semplice e </a:t>
            </a:r>
            <a:r>
              <a:rPr lang="it-IT" err="1"/>
              <a:t>contourc</a:t>
            </a:r>
            <a:r>
              <a:rPr lang="it-IT"/>
              <a:t> individuerà un solo contorno.</a:t>
            </a:r>
          </a:p>
          <a:p>
            <a:r>
              <a:rPr lang="it-IT"/>
              <a:t>Come funziona </a:t>
            </a:r>
            <a:r>
              <a:rPr lang="it-IT" err="1"/>
              <a:t>activecontour</a:t>
            </a:r>
            <a:r>
              <a:rPr lang="it-IT"/>
              <a:t>? Ha bisogno dell’immagine da rendere binaria: </a:t>
            </a:r>
            <a:r>
              <a:rPr lang="it-IT" err="1"/>
              <a:t>grayImage</a:t>
            </a:r>
            <a:r>
              <a:rPr lang="it-IT"/>
              <a:t> e di una «maschera», ovvero un’immagine che indica dove parte la regione di </a:t>
            </a:r>
            <a:r>
              <a:rPr lang="it-IT" err="1"/>
              <a:t>grayImage</a:t>
            </a:r>
            <a:r>
              <a:rPr lang="it-IT"/>
              <a:t> che conterrà il contorno dell’oggetto; per indicare ciò </a:t>
            </a:r>
            <a:r>
              <a:rPr lang="it-IT" err="1"/>
              <a:t>activecontour</a:t>
            </a:r>
            <a:r>
              <a:rPr lang="it-IT"/>
              <a:t> controlla la parte bianca di </a:t>
            </a:r>
            <a:r>
              <a:rPr lang="it-IT" err="1"/>
              <a:t>mask</a:t>
            </a:r>
            <a:r>
              <a:rPr lang="it-IT"/>
              <a:t>, per questo si usa </a:t>
            </a:r>
            <a:r>
              <a:rPr lang="it-IT" err="1"/>
              <a:t>convhull</a:t>
            </a:r>
            <a:r>
              <a:rPr lang="it-IT"/>
              <a:t> per creare la maschera.</a:t>
            </a:r>
          </a:p>
          <a:p>
            <a:r>
              <a:rPr lang="it-IT"/>
              <a:t>In questo modo si ottiene una maschera non molto efficiente ma sicuramente corretta.</a:t>
            </a:r>
          </a:p>
          <a:p>
            <a:r>
              <a:rPr lang="it-IT"/>
              <a:t>DI seguito l’help:</a:t>
            </a:r>
          </a:p>
          <a:p>
            <a:r>
              <a:rPr lang="en-US" err="1"/>
              <a:t>activecontour</a:t>
            </a:r>
            <a:r>
              <a:rPr lang="en-US"/>
              <a:t> Segment image into foreground and background using active contour.</a:t>
            </a:r>
          </a:p>
          <a:p>
            <a:r>
              <a:rPr lang="en-US"/>
              <a:t>    BW = </a:t>
            </a:r>
            <a:r>
              <a:rPr lang="en-US" err="1"/>
              <a:t>activecontour</a:t>
            </a:r>
            <a:r>
              <a:rPr lang="en-US"/>
              <a:t>(A, MASK) segments the image A into foreground</a:t>
            </a:r>
          </a:p>
          <a:p>
            <a:r>
              <a:rPr lang="en-US"/>
              <a:t>    (object) and background regions using active contour based</a:t>
            </a:r>
          </a:p>
          <a:p>
            <a:r>
              <a:rPr lang="en-US"/>
              <a:t>    segmentation. The output image BW is a binary image where the</a:t>
            </a:r>
          </a:p>
          <a:p>
            <a:r>
              <a:rPr lang="en-US"/>
              <a:t>    foreground is white (logical true) and the background is black (logical</a:t>
            </a:r>
          </a:p>
          <a:p>
            <a:r>
              <a:rPr lang="en-US"/>
              <a:t>    false). MASK is a binary image that specifies the initial position of</a:t>
            </a:r>
          </a:p>
          <a:p>
            <a:r>
              <a:rPr lang="en-US"/>
              <a:t>    the active contour. The boundaries of the object region(s) (white) in</a:t>
            </a:r>
          </a:p>
          <a:p>
            <a:r>
              <a:rPr lang="en-US"/>
              <a:t>    MASK define the initial contour position used for contour evolution to</a:t>
            </a:r>
          </a:p>
          <a:p>
            <a:r>
              <a:rPr lang="en-US"/>
              <a:t>    segment the image. Typically faster and more accurate results are</a:t>
            </a:r>
          </a:p>
          <a:p>
            <a:r>
              <a:rPr lang="en-US"/>
              <a:t>    obtained when the initial contour position is close to the desired</a:t>
            </a:r>
          </a:p>
          <a:p>
            <a:r>
              <a:rPr lang="en-US"/>
              <a:t>    object boundaries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0603B-4EA3-4D14-B8BD-A5D79E3F69D8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92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 questo caso il </a:t>
            </a:r>
            <a:r>
              <a:rPr lang="it-IT" err="1"/>
              <a:t>convex</a:t>
            </a:r>
            <a:r>
              <a:rPr lang="it-IT"/>
              <a:t> </a:t>
            </a:r>
            <a:r>
              <a:rPr lang="it-IT" err="1"/>
              <a:t>hull</a:t>
            </a:r>
            <a:r>
              <a:rPr lang="it-IT"/>
              <a:t> è tutto bianco poiché la funzione rileva l’intera immagine come oggetto ma è indifferente poiché grazie all’immagine binaria si ottiene bene il contorno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0603B-4EA3-4D14-B8BD-A5D79E3F69D8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99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0603B-4EA3-4D14-B8BD-A5D79E3F69D8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32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53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8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83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19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0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9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79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4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3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66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2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79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4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65CF-19AF-44F6-8F88-7143EC16C9A6}" type="datetimeFigureOut">
              <a:rPr lang="it-IT" smtClean="0"/>
              <a:t>16/10/2020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17AD52-9112-42F7-9D29-4BCBFB26E8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73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32F1B-6511-4D7B-A00E-C439977F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Tecniche</a:t>
            </a:r>
            <a:r>
              <a:rPr lang="en-US" sz="5400" dirty="0"/>
              <a:t> di </a:t>
            </a:r>
            <a:r>
              <a:rPr lang="en-US" sz="5400" dirty="0" err="1"/>
              <a:t>interpolazione</a:t>
            </a:r>
            <a:r>
              <a:rPr lang="en-US" sz="5400" dirty="0"/>
              <a:t> di </a:t>
            </a:r>
            <a:r>
              <a:rPr lang="en-US" sz="5400" dirty="0" err="1"/>
              <a:t>dati</a:t>
            </a:r>
            <a:r>
              <a:rPr lang="en-US" sz="5400" dirty="0"/>
              <a:t> applicate </a:t>
            </a:r>
            <a:r>
              <a:rPr lang="en-US" sz="5400" dirty="0" err="1"/>
              <a:t>all’elaborazione</a:t>
            </a:r>
            <a:r>
              <a:rPr lang="en-US" sz="5400" dirty="0"/>
              <a:t> di </a:t>
            </a:r>
            <a:r>
              <a:rPr lang="en-US" sz="5400" dirty="0" err="1"/>
              <a:t>immagini</a:t>
            </a:r>
            <a:r>
              <a:rPr lang="en-US" sz="5400" dirty="0"/>
              <a:t> e </a:t>
            </a:r>
            <a:r>
              <a:rPr lang="en-US" sz="5400" dirty="0" err="1"/>
              <a:t>segnali</a:t>
            </a:r>
            <a:endParaRPr lang="en-US" sz="5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A9694C-E737-4E8C-AE51-B051186B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429" y="4677438"/>
            <a:ext cx="8596668" cy="1570962"/>
          </a:xfrm>
        </p:spPr>
        <p:txBody>
          <a:bodyPr>
            <a:normAutofit fontScale="92500" lnSpcReduction="20000"/>
          </a:bodyPr>
          <a:lstStyle/>
          <a:p>
            <a:endParaRPr lang="it-IT" sz="1600" dirty="0"/>
          </a:p>
          <a:p>
            <a:r>
              <a:rPr lang="it-IT" sz="1600" dirty="0"/>
              <a:t>Elaborato di Calcolo Numerico</a:t>
            </a:r>
          </a:p>
          <a:p>
            <a:r>
              <a:rPr lang="it-IT" sz="1600" dirty="0"/>
              <a:t>Giustino Esposito M63/1024</a:t>
            </a:r>
          </a:p>
          <a:p>
            <a:r>
              <a:rPr lang="it-IT" sz="1600" dirty="0"/>
              <a:t>Umberto Gagliardini M63/1023</a:t>
            </a:r>
          </a:p>
          <a:p>
            <a:r>
              <a:rPr lang="it-IT" sz="1600" dirty="0"/>
              <a:t>Guido Guarnieri M63/000994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0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BB51D1-940C-4210-800B-1EE57F51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11" y="2519423"/>
            <a:ext cx="8732884" cy="1589590"/>
          </a:xfrm>
        </p:spPr>
        <p:txBody>
          <a:bodyPr/>
          <a:lstStyle/>
          <a:p>
            <a:r>
              <a:rPr lang="it-IT"/>
              <a:t>Decimazione e </a:t>
            </a:r>
            <a:r>
              <a:rPr lang="it-IT" err="1"/>
              <a:t>Oversampling</a:t>
            </a:r>
            <a:r>
              <a:rPr lang="it-IT"/>
              <a:t> di un brano musicale</a:t>
            </a:r>
          </a:p>
        </p:txBody>
      </p:sp>
    </p:spTree>
    <p:extLst>
      <p:ext uri="{BB962C8B-B14F-4D97-AF65-F5344CB8AC3E}">
        <p14:creationId xmlns:p14="http://schemas.microsoft.com/office/powerpoint/2010/main" val="2013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E0767-A954-4EBD-9FD0-49F7E477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Introduzione : dall’analogico al digitale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A4B41DA-B1B7-46A7-A8E4-8D590351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6" y="2169058"/>
            <a:ext cx="3442418" cy="223757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C4798D-B2C0-4DCD-8928-CFB2CA59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231" y="2062028"/>
            <a:ext cx="5207839" cy="3880773"/>
          </a:xfrm>
        </p:spPr>
        <p:txBody>
          <a:bodyPr>
            <a:normAutofit/>
          </a:bodyPr>
          <a:lstStyle/>
          <a:p>
            <a:r>
              <a:rPr lang="it-IT"/>
              <a:t>I suoni sono onde create da vibrazioni che generano una variazione di pressione che si propaga all’interno di un mezzo materiale senza trasporto di materia.</a:t>
            </a:r>
          </a:p>
          <a:p>
            <a:r>
              <a:rPr lang="it-IT"/>
              <a:t>Attraverso un processo detto «</a:t>
            </a:r>
            <a:r>
              <a:rPr lang="it-IT" i="1"/>
              <a:t>campionamento»*</a:t>
            </a:r>
            <a:r>
              <a:rPr lang="it-IT"/>
              <a:t> è possibile convertire un suono analogico in digitale. Il segnale ottenuto sarà costituito da un numero finito di valori di tensione che contengono la forma dell'onda acustica originaria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30B90B-7E34-4349-9CA6-CABBF31CA2DC}"/>
              </a:ext>
            </a:extLst>
          </p:cNvPr>
          <p:cNvSpPr txBox="1"/>
          <p:nvPr/>
        </p:nvSpPr>
        <p:spPr>
          <a:xfrm>
            <a:off x="677334" y="5986790"/>
            <a:ext cx="740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>
                <a:solidFill>
                  <a:schemeClr val="tx1">
                    <a:lumMod val="75000"/>
                  </a:schemeClr>
                </a:solidFill>
              </a:rPr>
              <a:t>*Campionamento : operazione che consiste nel prelevare campioni del segnale originario a intervalli di tempo regolari (passo di campionamento). </a:t>
            </a:r>
          </a:p>
        </p:txBody>
      </p:sp>
    </p:spTree>
    <p:extLst>
      <p:ext uri="{BB962C8B-B14F-4D97-AF65-F5344CB8AC3E}">
        <p14:creationId xmlns:p14="http://schemas.microsoft.com/office/powerpoint/2010/main" val="385471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DFF5F-314F-4D24-B61C-5E76F91F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Decimazione e </a:t>
            </a:r>
            <a:r>
              <a:rPr lang="it-IT" err="1"/>
              <a:t>Oversampling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6BA447-1C4C-4A27-B399-B2D0319A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561882"/>
          </a:xfrm>
        </p:spPr>
        <p:txBody>
          <a:bodyPr>
            <a:normAutofit fontScale="92500" lnSpcReduction="10000"/>
          </a:bodyPr>
          <a:lstStyle/>
          <a:p>
            <a:r>
              <a:rPr lang="it-IT"/>
              <a:t>Attraverso un’opportuna ricostruzione del segnale digitale, è possibile velocizzare o rallentare un brano audio.</a:t>
            </a:r>
          </a:p>
          <a:p>
            <a:r>
              <a:rPr lang="it-IT"/>
              <a:t>Decimazione: Ricostruire il segnale digitale considerando un minor numero di campioni</a:t>
            </a:r>
          </a:p>
          <a:p>
            <a:pPr marL="0" indent="0">
              <a:buNone/>
            </a:pPr>
            <a:r>
              <a:rPr lang="it-IT"/>
              <a:t>		Effetto ottenuto: Audio velocizzato</a:t>
            </a:r>
          </a:p>
          <a:p>
            <a:r>
              <a:rPr lang="it-IT" err="1"/>
              <a:t>Oversampling</a:t>
            </a:r>
            <a:r>
              <a:rPr lang="it-IT"/>
              <a:t>: Ricostruire il segnale digitale a partire dai campioni del segnale originario più nuovi campioni</a:t>
            </a:r>
          </a:p>
          <a:p>
            <a:pPr marL="0" indent="0">
              <a:buNone/>
            </a:pPr>
            <a:r>
              <a:rPr lang="it-IT"/>
              <a:t>		Effetto ottenuto: Audio rallentato</a:t>
            </a:r>
          </a:p>
        </p:txBody>
      </p:sp>
    </p:spTree>
    <p:extLst>
      <p:ext uri="{BB962C8B-B14F-4D97-AF65-F5344CB8AC3E}">
        <p14:creationId xmlns:p14="http://schemas.microsoft.com/office/powerpoint/2010/main" val="207397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C0C4E-F8CD-4BB2-AE94-E5AF2B23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83" y="356461"/>
            <a:ext cx="7673801" cy="6904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err="1"/>
              <a:t>Panoramica</a:t>
            </a:r>
            <a:r>
              <a:rPr lang="en-US" sz="4800"/>
              <a:t> </a:t>
            </a:r>
            <a:r>
              <a:rPr lang="en-US" sz="4800" err="1"/>
              <a:t>generale</a:t>
            </a:r>
            <a:endParaRPr lang="en-US" sz="4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E3BF59-C5EF-4034-A190-6527195B3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234" y="1181748"/>
            <a:ext cx="6992961" cy="462935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B0F1439B-D592-439B-B51B-CEA498395AC9}"/>
              </a:ext>
            </a:extLst>
          </p:cNvPr>
          <p:cNvSpPr/>
          <p:nvPr/>
        </p:nvSpPr>
        <p:spPr>
          <a:xfrm rot="2645916">
            <a:off x="7651700" y="1219199"/>
            <a:ext cx="181097" cy="980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C81413A4-0DAA-4536-AF08-04A42BE7FA9A}"/>
              </a:ext>
            </a:extLst>
          </p:cNvPr>
          <p:cNvSpPr/>
          <p:nvPr/>
        </p:nvSpPr>
        <p:spPr>
          <a:xfrm rot="11513469">
            <a:off x="2293584" y="3655225"/>
            <a:ext cx="189725" cy="2243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D1E8403F-9F78-40F5-8626-05D7FB969826}"/>
              </a:ext>
            </a:extLst>
          </p:cNvPr>
          <p:cNvSpPr/>
          <p:nvPr/>
        </p:nvSpPr>
        <p:spPr>
          <a:xfrm rot="5400000">
            <a:off x="7227438" y="4023152"/>
            <a:ext cx="181097" cy="980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D600D4-5951-4FC0-81F8-F7C4AE273A5B}"/>
              </a:ext>
            </a:extLst>
          </p:cNvPr>
          <p:cNvSpPr txBox="1"/>
          <p:nvPr/>
        </p:nvSpPr>
        <p:spPr>
          <a:xfrm>
            <a:off x="8110221" y="1403363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Pressione acustica(canale stereo 2)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5A58E07-F6B4-47C9-B7B1-8679A8D2CDBB}"/>
              </a:ext>
            </a:extLst>
          </p:cNvPr>
          <p:cNvSpPr txBox="1"/>
          <p:nvPr/>
        </p:nvSpPr>
        <p:spPr>
          <a:xfrm>
            <a:off x="570370" y="5948492"/>
            <a:ext cx="325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Pressione acustica(canale stereo 1)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D98DCA2-8E1C-425A-8C47-E3ABDF815443}"/>
              </a:ext>
            </a:extLst>
          </p:cNvPr>
          <p:cNvSpPr txBox="1"/>
          <p:nvPr/>
        </p:nvSpPr>
        <p:spPr>
          <a:xfrm>
            <a:off x="7955191" y="4254436"/>
            <a:ext cx="325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Confronto tra l’audio originale e l’audio rallentato/velocizzato</a:t>
            </a:r>
          </a:p>
        </p:txBody>
      </p:sp>
    </p:spTree>
    <p:extLst>
      <p:ext uri="{BB962C8B-B14F-4D97-AF65-F5344CB8AC3E}">
        <p14:creationId xmlns:p14="http://schemas.microsoft.com/office/powerpoint/2010/main" val="50456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851D7-6443-4EA1-9381-33F7B907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66" y="308658"/>
            <a:ext cx="8596668" cy="663615"/>
          </a:xfrm>
        </p:spPr>
        <p:txBody>
          <a:bodyPr/>
          <a:lstStyle/>
          <a:p>
            <a:r>
              <a:rPr lang="it-IT"/>
              <a:t>Input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51CC6A-4187-41B2-B1D6-3142F4BF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6" y="1053296"/>
            <a:ext cx="6176650" cy="42247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3B4FDA-18A4-4885-A9BD-4E063ADB32E7}"/>
              </a:ext>
            </a:extLst>
          </p:cNvPr>
          <p:cNvSpPr txBox="1"/>
          <p:nvPr/>
        </p:nvSpPr>
        <p:spPr>
          <a:xfrm>
            <a:off x="6610916" y="1579945"/>
            <a:ext cx="3634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Gli input da inserire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Il tipo di operazione che si desidera eseguire : </a:t>
            </a:r>
            <a:r>
              <a:rPr lang="it-IT" err="1"/>
              <a:t>Oversampling</a:t>
            </a:r>
            <a:r>
              <a:rPr lang="it-IT"/>
              <a:t> – Decimazione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Il brano da processare in formato .</a:t>
            </a:r>
            <a:r>
              <a:rPr lang="it-IT" err="1"/>
              <a:t>wav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Quanto voler velocizzare o rallentare l’audio attraverso l’apposita manopola</a:t>
            </a:r>
          </a:p>
        </p:txBody>
      </p:sp>
    </p:spTree>
    <p:extLst>
      <p:ext uri="{BB962C8B-B14F-4D97-AF65-F5344CB8AC3E}">
        <p14:creationId xmlns:p14="http://schemas.microsoft.com/office/powerpoint/2010/main" val="170716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215AB-C869-4BA4-A0D7-1C97F9CB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489"/>
          </a:xfrm>
        </p:spPr>
        <p:txBody>
          <a:bodyPr/>
          <a:lstStyle/>
          <a:p>
            <a:r>
              <a:rPr lang="it-IT" err="1"/>
              <a:t>Oversampling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A5FF5B-0AB8-4199-BFC8-AE3E7211B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0" y="1829296"/>
            <a:ext cx="5794040" cy="292839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422770-8D39-443C-8735-68B77A26D0FB}"/>
              </a:ext>
            </a:extLst>
          </p:cNvPr>
          <p:cNvSpPr txBox="1"/>
          <p:nvPr/>
        </p:nvSpPr>
        <p:spPr>
          <a:xfrm>
            <a:off x="6273479" y="1829296"/>
            <a:ext cx="4016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Con l’operazione di </a:t>
            </a:r>
            <a:r>
              <a:rPr lang="it-IT" err="1"/>
              <a:t>Oversampling</a:t>
            </a:r>
            <a:r>
              <a:rPr lang="it-IT"/>
              <a:t>, attraverso un’ interpolazione di tipo </a:t>
            </a:r>
            <a:r>
              <a:rPr lang="it-IT" err="1"/>
              <a:t>Spline</a:t>
            </a:r>
            <a:r>
              <a:rPr lang="it-IT"/>
              <a:t>, viene ricostruito il segnale di partenza. Il nuovo segnale considera per ogni coppia di campioni di partenza un ulteriore valore (modalità 2x). </a:t>
            </a:r>
          </a:p>
          <a:p>
            <a:endParaRPr lang="it-IT"/>
          </a:p>
          <a:p>
            <a:r>
              <a:rPr lang="it-IT"/>
              <a:t>Chiaramente l’audio ottenuto avrà un durata pari al doppio di quello originario</a:t>
            </a:r>
          </a:p>
          <a:p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17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CD7E9-0282-48CF-B148-C4E30629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Decimazione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CE668B-3DF8-4050-AF8D-59937097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5" y="1788280"/>
            <a:ext cx="6448509" cy="33479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9A0FC2-50B5-44AD-A24E-406C0BE5AFB9}"/>
              </a:ext>
            </a:extLst>
          </p:cNvPr>
          <p:cNvSpPr txBox="1"/>
          <p:nvPr/>
        </p:nvSpPr>
        <p:spPr>
          <a:xfrm>
            <a:off x="6758383" y="1788280"/>
            <a:ext cx="34508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Con l’operazione di Decimazione, attraverso lo stesso tipo di interpolazione si ottiene un nuovo segnale che per ogni campione originario ne scarta uno(modalità 2x)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Chiaramente l’audio ottenuto avrà un durata pari alla metà di quello originario</a:t>
            </a:r>
          </a:p>
        </p:txBody>
      </p:sp>
    </p:spTree>
    <p:extLst>
      <p:ext uri="{BB962C8B-B14F-4D97-AF65-F5344CB8AC3E}">
        <p14:creationId xmlns:p14="http://schemas.microsoft.com/office/powerpoint/2010/main" val="222326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553DF-FDA7-46BF-A5E1-25902AB1F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Elaborazione Immagini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60E4E8-A296-41DD-94B4-488E1373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&amp; Contour Detector</a:t>
            </a:r>
          </a:p>
        </p:txBody>
      </p:sp>
    </p:spTree>
    <p:extLst>
      <p:ext uri="{BB962C8B-B14F-4D97-AF65-F5344CB8AC3E}">
        <p14:creationId xmlns:p14="http://schemas.microsoft.com/office/powerpoint/2010/main" val="80001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F2DC5-13E7-4CB2-BB0C-193D5A4C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616"/>
          </a:xfrm>
        </p:spPr>
        <p:txBody>
          <a:bodyPr anchor="t">
            <a:normAutofit/>
          </a:bodyPr>
          <a:lstStyle/>
          <a:p>
            <a:r>
              <a:rPr lang="it-IT"/>
              <a:t>Interfaccia Grafica Principale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F961585-935C-4EEB-A77F-779EB7653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1" y="1665126"/>
            <a:ext cx="4527347" cy="3364839"/>
          </a:xfr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BCD5D86-C49D-42F1-956A-1F93ACE633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t="1219" r="1612"/>
          <a:stretch/>
        </p:blipFill>
        <p:spPr>
          <a:xfrm>
            <a:off x="423294" y="1669273"/>
            <a:ext cx="4435243" cy="33606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4943AA-18AE-4467-B5F6-8D23B2D0C024}"/>
              </a:ext>
            </a:extLst>
          </p:cNvPr>
          <p:cNvSpPr txBox="1"/>
          <p:nvPr/>
        </p:nvSpPr>
        <p:spPr>
          <a:xfrm>
            <a:off x="677334" y="5260164"/>
            <a:ext cx="38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iniziale: permette solo di caricare un’immagine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FE3FD2-FB12-42BF-91A6-0A3773E027BC}"/>
              </a:ext>
            </a:extLst>
          </p:cNvPr>
          <p:cNvSpPr txBox="1"/>
          <p:nvPr/>
        </p:nvSpPr>
        <p:spPr>
          <a:xfrm>
            <a:off x="5529066" y="5289875"/>
            <a:ext cx="360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dopo aver caricato un’immagine</a:t>
            </a:r>
          </a:p>
        </p:txBody>
      </p:sp>
    </p:spTree>
    <p:extLst>
      <p:ext uri="{BB962C8B-B14F-4D97-AF65-F5344CB8AC3E}">
        <p14:creationId xmlns:p14="http://schemas.microsoft.com/office/powerpoint/2010/main" val="272488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ACA7F-04CF-461C-B667-A764B4D9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it-IT"/>
              <a:t>Operazioni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505F84-77E7-43CF-BC1D-D6F1BD91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49" y="2159331"/>
            <a:ext cx="4410676" cy="4232042"/>
          </a:xfrm>
        </p:spPr>
        <p:txBody>
          <a:bodyPr>
            <a:normAutofit fontScale="92500" lnSpcReduction="10000"/>
          </a:bodyPr>
          <a:lstStyle/>
          <a:p>
            <a:r>
              <a:rPr lang="en-US" err="1"/>
              <a:t>Caricamento</a:t>
            </a:r>
            <a:r>
              <a:rPr lang="en-US"/>
              <a:t> </a:t>
            </a:r>
            <a:r>
              <a:rPr lang="en-US" err="1"/>
              <a:t>immagine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err="1"/>
              <a:t>Rotazione</a:t>
            </a:r>
            <a:r>
              <a:rPr lang="en-US"/>
              <a:t> di 90° in </a:t>
            </a:r>
            <a:r>
              <a:rPr lang="en-US" err="1"/>
              <a:t>senso</a:t>
            </a:r>
            <a:r>
              <a:rPr lang="en-US"/>
              <a:t> </a:t>
            </a:r>
            <a:r>
              <a:rPr lang="en-US" err="1"/>
              <a:t>antiorario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Zoom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riquadro</a:t>
            </a:r>
            <a:r>
              <a:rPr lang="en-US"/>
              <a:t> </a:t>
            </a:r>
            <a:r>
              <a:rPr lang="en-US" err="1"/>
              <a:t>selezionato</a:t>
            </a:r>
            <a:r>
              <a:rPr lang="en-US"/>
              <a:t> </a:t>
            </a:r>
            <a:r>
              <a:rPr lang="en-US" err="1"/>
              <a:t>dall’utente</a:t>
            </a:r>
            <a:r>
              <a:rPr lang="en-US"/>
              <a:t> con </a:t>
            </a:r>
            <a:r>
              <a:rPr lang="en-US" err="1"/>
              <a:t>aumento</a:t>
            </a:r>
            <a:r>
              <a:rPr lang="en-US"/>
              <a:t> di </a:t>
            </a:r>
            <a:r>
              <a:rPr lang="en-US" err="1"/>
              <a:t>risoluzione</a:t>
            </a:r>
            <a:endParaRPr lang="en-US"/>
          </a:p>
          <a:p>
            <a:endParaRPr lang="en-US"/>
          </a:p>
          <a:p>
            <a:r>
              <a:rPr lang="en-US"/>
              <a:t>Contour detector: </a:t>
            </a:r>
            <a:r>
              <a:rPr lang="en-US" err="1"/>
              <a:t>rilevamento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punti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costituiscono</a:t>
            </a:r>
            <a:r>
              <a:rPr lang="en-US"/>
              <a:t> </a:t>
            </a:r>
            <a:r>
              <a:rPr lang="en-US" err="1"/>
              <a:t>il</a:t>
            </a:r>
            <a:r>
              <a:rPr lang="en-US"/>
              <a:t> </a:t>
            </a:r>
            <a:r>
              <a:rPr lang="en-US" err="1"/>
              <a:t>contorno</a:t>
            </a:r>
            <a:r>
              <a:rPr lang="en-US"/>
              <a:t> </a:t>
            </a:r>
            <a:r>
              <a:rPr lang="en-US" err="1"/>
              <a:t>dell’immagine</a:t>
            </a:r>
            <a:r>
              <a:rPr lang="en-US"/>
              <a:t> e </a:t>
            </a:r>
            <a:r>
              <a:rPr lang="en-US" err="1"/>
              <a:t>creazione</a:t>
            </a:r>
            <a:r>
              <a:rPr lang="en-US"/>
              <a:t> di un nuovo </a:t>
            </a:r>
            <a:r>
              <a:rPr lang="en-US" err="1"/>
              <a:t>contorno</a:t>
            </a:r>
            <a:r>
              <a:rPr lang="en-US"/>
              <a:t> </a:t>
            </a:r>
            <a:r>
              <a:rPr lang="en-US" err="1"/>
              <a:t>tramite</a:t>
            </a:r>
            <a:r>
              <a:rPr lang="en-US"/>
              <a:t> </a:t>
            </a:r>
            <a:r>
              <a:rPr lang="en-US" err="1"/>
              <a:t>l’utilizzo</a:t>
            </a:r>
            <a:r>
              <a:rPr lang="en-US"/>
              <a:t> di spline</a:t>
            </a:r>
          </a:p>
          <a:p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1BAB690-80DE-488F-9468-B7CC10F8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t="21145" r="68132" b="13578"/>
          <a:stretch/>
        </p:blipFill>
        <p:spPr>
          <a:xfrm>
            <a:off x="1694973" y="2159331"/>
            <a:ext cx="1957631" cy="37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7A634-5C54-412A-A967-FF642CC0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it-IT"/>
              <a:t>Panoramica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A81B7-B144-47F5-971C-39BC97F3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Interpolazione di una funzione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Decimazione e </a:t>
            </a:r>
            <a:r>
              <a:rPr lang="it-IT" err="1"/>
              <a:t>Oversampling</a:t>
            </a:r>
            <a:r>
              <a:rPr lang="it-IT"/>
              <a:t> di un brano musicale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Elaborazione immagini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/>
              <a:t>Rilevazione di inviluppo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22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F3D48-AC93-44DA-9854-8DCE9C10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56716" cy="1152525"/>
          </a:xfrm>
        </p:spPr>
        <p:txBody>
          <a:bodyPr>
            <a:normAutofit/>
          </a:bodyPr>
          <a:lstStyle/>
          <a:p>
            <a:r>
              <a:rPr lang="it-IT"/>
              <a:t>Caricamento immagine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9DB887-FAE2-40D0-86B3-17E10C85E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1930400"/>
            <a:ext cx="4685243" cy="4317999"/>
          </a:xfrm>
        </p:spPr>
        <p:txBody>
          <a:bodyPr>
            <a:normAutofit/>
          </a:bodyPr>
          <a:lstStyle/>
          <a:p>
            <a:r>
              <a:rPr lang="it-IT"/>
              <a:t>Il caricamento dell’immagine permette di selezionare un file dal computer solo con le seguenti estensioni: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jpg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/>
              <a:t>png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err="1"/>
              <a:t>bmp</a:t>
            </a:r>
            <a:endParaRPr lang="it-IT"/>
          </a:p>
          <a:p>
            <a:pPr marL="400050" lvl="1" indent="0">
              <a:buNone/>
            </a:pPr>
            <a:r>
              <a:rPr lang="it-IT" sz="1800"/>
              <a:t>Se non viene scelta nessuna immagine viene riportato un messaggio di warning</a:t>
            </a:r>
          </a:p>
          <a:p>
            <a:r>
              <a:rPr lang="it-IT"/>
              <a:t>Il file viene letto come una matrice NxMx3 che rappresenta un’immagine RGB e, quindi, ogni valore rappresenta un pixel come composizione dei tre colori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99E0BF-336A-4C4E-9B56-33535456C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/>
          <a:stretch/>
        </p:blipFill>
        <p:spPr>
          <a:xfrm>
            <a:off x="5734050" y="1930400"/>
            <a:ext cx="4557284" cy="29090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A1D5912-6B80-47FD-A3A2-5FCCE8DE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3" y="5024612"/>
            <a:ext cx="2844013" cy="12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7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9B1BC-3927-4820-90C9-A2B88AB5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it-IT"/>
              <a:t>Zoom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822A51-6176-48A6-A8FB-22A973C4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US" err="1"/>
              <a:t>Permette</a:t>
            </a:r>
            <a:r>
              <a:rPr lang="en-US"/>
              <a:t> di </a:t>
            </a:r>
            <a:r>
              <a:rPr lang="en-US" err="1"/>
              <a:t>selezionare</a:t>
            </a:r>
            <a:r>
              <a:rPr lang="en-US"/>
              <a:t> un </a:t>
            </a:r>
            <a:r>
              <a:rPr lang="en-US" err="1"/>
              <a:t>riquadro</a:t>
            </a:r>
            <a:r>
              <a:rPr lang="en-US"/>
              <a:t> </a:t>
            </a:r>
            <a:r>
              <a:rPr lang="en-US" err="1"/>
              <a:t>dell’immagine</a:t>
            </a:r>
            <a:r>
              <a:rPr lang="en-US"/>
              <a:t> </a:t>
            </a:r>
            <a:r>
              <a:rPr lang="en-US" err="1"/>
              <a:t>caricata</a:t>
            </a:r>
            <a:endParaRPr lang="en-US"/>
          </a:p>
          <a:p>
            <a:r>
              <a:rPr lang="en-US"/>
              <a:t>Il </a:t>
            </a:r>
            <a:r>
              <a:rPr lang="en-US" err="1"/>
              <a:t>riquadro</a:t>
            </a:r>
            <a:r>
              <a:rPr lang="en-US"/>
              <a:t> </a:t>
            </a:r>
            <a:r>
              <a:rPr lang="en-US" err="1"/>
              <a:t>selezionato</a:t>
            </a:r>
            <a:r>
              <a:rPr lang="en-US"/>
              <a:t> </a:t>
            </a:r>
            <a:r>
              <a:rPr lang="en-US" err="1"/>
              <a:t>servirà</a:t>
            </a:r>
            <a:r>
              <a:rPr lang="en-US"/>
              <a:t> a </a:t>
            </a:r>
            <a:r>
              <a:rPr lang="en-US" err="1"/>
              <a:t>selezionare</a:t>
            </a:r>
            <a:r>
              <a:rPr lang="en-US"/>
              <a:t> solo una </a:t>
            </a:r>
            <a:r>
              <a:rPr lang="en-US" err="1"/>
              <a:t>porzione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matrice</a:t>
            </a:r>
            <a:r>
              <a:rPr lang="en-US"/>
              <a:t> RGB</a:t>
            </a:r>
          </a:p>
          <a:p>
            <a:r>
              <a:rPr lang="en-US"/>
              <a:t>La </a:t>
            </a:r>
            <a:r>
              <a:rPr lang="en-US" err="1"/>
              <a:t>sottomatrice</a:t>
            </a:r>
            <a:r>
              <a:rPr lang="en-US"/>
              <a:t> </a:t>
            </a:r>
            <a:r>
              <a:rPr lang="en-US" err="1"/>
              <a:t>selezionata</a:t>
            </a:r>
            <a:r>
              <a:rPr lang="en-US"/>
              <a:t> </a:t>
            </a:r>
            <a:r>
              <a:rPr lang="en-US" err="1"/>
              <a:t>rappresenta</a:t>
            </a:r>
            <a:r>
              <a:rPr lang="en-US"/>
              <a:t> lo zoom </a:t>
            </a:r>
            <a:r>
              <a:rPr lang="en-US" err="1"/>
              <a:t>dell’imagine</a:t>
            </a:r>
            <a:r>
              <a:rPr lang="en-US"/>
              <a:t> </a:t>
            </a:r>
            <a:r>
              <a:rPr lang="en-US" err="1"/>
              <a:t>iniziale</a:t>
            </a:r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C83633C-E4BC-45C5-A599-317B9D333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569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6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1F060-3B67-49A4-8728-A4FE67CC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018991" cy="1320800"/>
          </a:xfrm>
        </p:spPr>
        <p:txBody>
          <a:bodyPr anchor="t">
            <a:normAutofit/>
          </a:bodyPr>
          <a:lstStyle/>
          <a:p>
            <a:r>
              <a:rPr lang="it-IT"/>
              <a:t>Zoom: interfaccia grafica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5B3D27-983D-4570-B0BB-15A14FD9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587" y="2012872"/>
            <a:ext cx="2934714" cy="3880773"/>
          </a:xfrm>
        </p:spPr>
        <p:txBody>
          <a:bodyPr>
            <a:normAutofit fontScale="92500" lnSpcReduction="10000"/>
          </a:bodyPr>
          <a:lstStyle/>
          <a:p>
            <a:r>
              <a:rPr lang="it-IT" sz="2000"/>
              <a:t>In seguito allo zoom sull’immagine è possibile aumentarne la risoluzione nella nuova GUI</a:t>
            </a:r>
          </a:p>
          <a:p>
            <a:r>
              <a:rPr lang="it-IT" sz="2000"/>
              <a:t>Inizialmente sono riportati l’immagine ingrandita e un grafico che rappresenta i pixel dell’immagine in scala di grigi (matrice bidimensionale)</a:t>
            </a:r>
          </a:p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C62CA5-7BF7-4C15-B38D-86FBB3C3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4" y="2012872"/>
            <a:ext cx="586365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48870-B4ED-4B84-9474-0008F8BA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Zoom: input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A9A20D-7057-4E94-862B-2BFE6211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2160589"/>
            <a:ext cx="5351993" cy="3880773"/>
          </a:xfrm>
        </p:spPr>
        <p:txBody>
          <a:bodyPr>
            <a:norm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È possible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selezionare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due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err="1"/>
              <a:t>il</a:t>
            </a:r>
            <a:r>
              <a:rPr lang="en-US" sz="2000"/>
              <a:t> </a:t>
            </a:r>
            <a:r>
              <a:rPr lang="en-US" sz="2000" err="1"/>
              <a:t>fattore</a:t>
            </a:r>
            <a:r>
              <a:rPr lang="en-US" sz="2000"/>
              <a:t> </a:t>
            </a:r>
            <a:r>
              <a:rPr lang="en-US" sz="2000" err="1"/>
              <a:t>che</a:t>
            </a:r>
            <a:r>
              <a:rPr lang="en-US" sz="2000"/>
              <a:t> </a:t>
            </a:r>
            <a:r>
              <a:rPr lang="en-US" sz="2000" err="1"/>
              <a:t>determina</a:t>
            </a:r>
            <a:r>
              <a:rPr lang="en-US" sz="2000"/>
              <a:t> di </a:t>
            </a:r>
            <a:r>
              <a:rPr lang="en-US" sz="2000" err="1"/>
              <a:t>quanto</a:t>
            </a:r>
            <a:r>
              <a:rPr lang="en-US" sz="2000"/>
              <a:t> </a:t>
            </a:r>
            <a:r>
              <a:rPr lang="en-US" sz="2000" err="1"/>
              <a:t>aumentare</a:t>
            </a:r>
            <a:r>
              <a:rPr lang="en-US" sz="2000"/>
              <a:t> la </a:t>
            </a:r>
            <a:r>
              <a:rPr lang="en-US" sz="2000" err="1"/>
              <a:t>risoluzione</a:t>
            </a:r>
            <a:r>
              <a:rPr lang="en-US" sz="2000"/>
              <a:t> </a:t>
            </a:r>
            <a:r>
              <a:rPr lang="en-US" sz="2000" err="1"/>
              <a:t>dell’immagine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err="1"/>
              <a:t>il</a:t>
            </a:r>
            <a:r>
              <a:rPr lang="en-US" sz="2000"/>
              <a:t> </a:t>
            </a:r>
            <a:r>
              <a:rPr lang="en-US" sz="2000" err="1"/>
              <a:t>tipo</a:t>
            </a:r>
            <a:r>
              <a:rPr lang="en-US" sz="2000"/>
              <a:t> di </a:t>
            </a:r>
            <a:r>
              <a:rPr lang="en-US" sz="2000" err="1"/>
              <a:t>interpolazione</a:t>
            </a:r>
            <a:r>
              <a:rPr lang="en-US" sz="2000"/>
              <a:t> da </a:t>
            </a:r>
            <a:r>
              <a:rPr lang="en-US" sz="2000" err="1"/>
              <a:t>effettuare</a:t>
            </a:r>
            <a:r>
              <a:rPr lang="en-US" sz="2000"/>
              <a:t> </a:t>
            </a:r>
            <a:r>
              <a:rPr lang="en-US" sz="2000" err="1"/>
              <a:t>tra</a:t>
            </a:r>
            <a:r>
              <a:rPr lang="en-US" sz="2000"/>
              <a:t> </a:t>
            </a:r>
            <a:r>
              <a:rPr lang="en-US" sz="2000" err="1"/>
              <a:t>quelli</a:t>
            </a:r>
            <a:r>
              <a:rPr lang="en-US" sz="2000"/>
              <a:t> </a:t>
            </a:r>
            <a:r>
              <a:rPr lang="en-US" sz="2000" err="1"/>
              <a:t>mostrati</a:t>
            </a:r>
            <a:r>
              <a:rPr lang="en-US" sz="2000"/>
              <a:t> </a:t>
            </a:r>
            <a:r>
              <a:rPr lang="en-US" sz="2000" err="1"/>
              <a:t>dalla</a:t>
            </a:r>
            <a:r>
              <a:rPr lang="en-US" sz="2000"/>
              <a:t> </a:t>
            </a:r>
            <a:r>
              <a:rPr lang="en-US" sz="2000" err="1"/>
              <a:t>figura</a:t>
            </a:r>
            <a:r>
              <a:rPr lang="en-US" sz="2000"/>
              <a:t> a </a:t>
            </a:r>
            <a:r>
              <a:rPr lang="en-US" sz="2000" err="1"/>
              <a:t>lato</a:t>
            </a:r>
            <a:endParaRPr lang="en-US" sz="200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0DC320-9992-4A04-8AF6-9BF8B7F17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4826" r="81576" b="51370"/>
          <a:stretch/>
        </p:blipFill>
        <p:spPr>
          <a:xfrm>
            <a:off x="7354559" y="2160589"/>
            <a:ext cx="1511493" cy="1528762"/>
          </a:xfrm>
          <a:prstGeom prst="rect">
            <a:avLst/>
          </a:prstGeom>
        </p:spPr>
      </p:pic>
      <p:pic>
        <p:nvPicPr>
          <p:cNvPr id="7" name="Immagine 6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0090CF19-EBE6-4C25-9324-5D218E9C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99" y="4100975"/>
            <a:ext cx="2955012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8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E4509-4254-47D2-8E95-C4D9B9D8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75"/>
          </a:xfrm>
        </p:spPr>
        <p:txBody>
          <a:bodyPr anchor="t">
            <a:normAutofit/>
          </a:bodyPr>
          <a:lstStyle/>
          <a:p>
            <a:r>
              <a:rPr lang="it-IT"/>
              <a:t>Zoom: output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F6BE08-C467-4FB1-9054-4C3EDB50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664" y="1936013"/>
            <a:ext cx="292718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000"/>
              <a:t>Nuova </a:t>
            </a:r>
            <a:r>
              <a:rPr lang="en-US" sz="2000" err="1"/>
              <a:t>immagine</a:t>
            </a:r>
            <a:r>
              <a:rPr lang="en-US" sz="2000"/>
              <a:t> con </a:t>
            </a:r>
            <a:r>
              <a:rPr lang="en-US" sz="2000" err="1"/>
              <a:t>risoluzione</a:t>
            </a:r>
            <a:r>
              <a:rPr lang="en-US" sz="2000"/>
              <a:t> </a:t>
            </a:r>
            <a:r>
              <a:rPr lang="en-US" sz="2000" err="1"/>
              <a:t>aumentata</a:t>
            </a:r>
            <a:endParaRPr lang="en-US" sz="2000"/>
          </a:p>
          <a:p>
            <a:r>
              <a:rPr lang="en-US" sz="2000" err="1"/>
              <a:t>Grafico</a:t>
            </a:r>
            <a:r>
              <a:rPr lang="en-US" sz="2000"/>
              <a:t> </a:t>
            </a:r>
            <a:r>
              <a:rPr lang="en-US" sz="2000" err="1"/>
              <a:t>che</a:t>
            </a:r>
            <a:r>
              <a:rPr lang="en-US" sz="2000"/>
              <a:t> </a:t>
            </a:r>
            <a:r>
              <a:rPr lang="en-US" sz="2000" err="1"/>
              <a:t>rappresenta</a:t>
            </a:r>
            <a:r>
              <a:rPr lang="en-US" sz="2000"/>
              <a:t> </a:t>
            </a:r>
            <a:r>
              <a:rPr lang="en-US" sz="2000" err="1"/>
              <a:t>i</a:t>
            </a:r>
            <a:r>
              <a:rPr lang="en-US" sz="2000"/>
              <a:t> </a:t>
            </a:r>
            <a:r>
              <a:rPr lang="en-US" sz="2000" err="1"/>
              <a:t>valori</a:t>
            </a:r>
            <a:r>
              <a:rPr lang="en-US" sz="2000"/>
              <a:t> </a:t>
            </a:r>
            <a:r>
              <a:rPr lang="en-US" sz="2000" err="1"/>
              <a:t>che</a:t>
            </a:r>
            <a:r>
              <a:rPr lang="en-US" sz="2000"/>
              <a:t> </a:t>
            </a:r>
            <a:r>
              <a:rPr lang="en-US" sz="2000" err="1"/>
              <a:t>costituiscono</a:t>
            </a:r>
            <a:r>
              <a:rPr lang="en-US" sz="2000"/>
              <a:t> I pixel </a:t>
            </a:r>
            <a:r>
              <a:rPr lang="en-US" sz="2000" err="1"/>
              <a:t>della</a:t>
            </a:r>
            <a:r>
              <a:rPr lang="en-US" sz="2000"/>
              <a:t> </a:t>
            </a:r>
            <a:r>
              <a:rPr lang="en-US" sz="2000" err="1"/>
              <a:t>nuova</a:t>
            </a:r>
            <a:r>
              <a:rPr lang="en-US" sz="2000"/>
              <a:t> </a:t>
            </a:r>
            <a:r>
              <a:rPr lang="en-US" sz="2000" err="1"/>
              <a:t>immagine</a:t>
            </a:r>
            <a:r>
              <a:rPr lang="en-US" sz="2000"/>
              <a:t> in </a:t>
            </a:r>
            <a:r>
              <a:rPr lang="en-US" sz="2000" err="1"/>
              <a:t>scala</a:t>
            </a:r>
            <a:r>
              <a:rPr lang="en-US" sz="2000"/>
              <a:t> di </a:t>
            </a:r>
            <a:r>
              <a:rPr lang="en-US" sz="2000" err="1"/>
              <a:t>grigi</a:t>
            </a:r>
            <a:r>
              <a:rPr lang="en-US" sz="2000"/>
              <a:t> </a:t>
            </a:r>
          </a:p>
          <a:p>
            <a:r>
              <a:rPr lang="en-US" sz="2000" err="1"/>
              <a:t>Nell’esempio</a:t>
            </a:r>
            <a:r>
              <a:rPr lang="en-US" sz="2000"/>
              <a:t> </a:t>
            </a:r>
            <a:r>
              <a:rPr lang="en-US" sz="2000" err="1"/>
              <a:t>riportato</a:t>
            </a:r>
            <a:r>
              <a:rPr lang="en-US" sz="2000"/>
              <a:t> è possible notare un </a:t>
            </a:r>
            <a:r>
              <a:rPr lang="en-US" sz="2000" err="1"/>
              <a:t>grafico</a:t>
            </a:r>
            <a:r>
              <a:rPr lang="en-US" sz="2000"/>
              <a:t> molto </a:t>
            </a:r>
            <a:r>
              <a:rPr lang="en-US" sz="2000" err="1"/>
              <a:t>più</a:t>
            </a:r>
            <a:r>
              <a:rPr lang="en-US" sz="2000"/>
              <a:t> “</a:t>
            </a:r>
            <a:r>
              <a:rPr lang="en-US" sz="2000" err="1"/>
              <a:t>fitto</a:t>
            </a:r>
            <a:r>
              <a:rPr lang="en-US" sz="2000"/>
              <a:t>” e la </a:t>
            </a:r>
            <a:r>
              <a:rPr lang="en-US" sz="2000" err="1"/>
              <a:t>risoluzione</a:t>
            </a:r>
            <a:r>
              <a:rPr lang="en-US" sz="2000"/>
              <a:t> </a:t>
            </a:r>
            <a:r>
              <a:rPr lang="en-US" sz="2000" err="1"/>
              <a:t>passa</a:t>
            </a:r>
            <a:r>
              <a:rPr lang="en-US" sz="2000"/>
              <a:t> da 15x44 a 150x440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0B81780-6FC2-442B-A4F7-1192E42C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8" y="1936013"/>
            <a:ext cx="5739072" cy="38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7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872A1-06C8-47E9-B126-E2E27D85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Zoom: principio di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75C97-023E-4208-8782-19517E32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844" y="2160589"/>
            <a:ext cx="4413157" cy="3880773"/>
          </a:xfrm>
        </p:spPr>
        <p:txBody>
          <a:bodyPr>
            <a:normAutofit/>
          </a:bodyPr>
          <a:lstStyle/>
          <a:p>
            <a:r>
              <a:rPr lang="it-IT"/>
              <a:t>L’aumento di risoluzione è effettuato inserendo dei nuovi pixel tra quelli già presenti tramite la funzione «interp2». </a:t>
            </a:r>
          </a:p>
          <a:p>
            <a:r>
              <a:rPr lang="it-IT"/>
              <a:t>Essendo una matrice RGB l’operazione viene effettuata 3 volte</a:t>
            </a:r>
          </a:p>
          <a:p>
            <a:r>
              <a:rPr lang="it-IT"/>
              <a:t>«interp2» permette anche di selezionare il tipo di interpolazione da utilizzare per calcolare i nuovi valori</a:t>
            </a:r>
          </a:p>
          <a:p>
            <a:r>
              <a:rPr lang="it-IT"/>
              <a:t>Il numero di nuovi valori da inserire dipende dal fattore scelto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EB2840-1547-49DF-8404-0EB3A5E77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31"/>
          <a:stretch/>
        </p:blipFill>
        <p:spPr>
          <a:xfrm>
            <a:off x="567392" y="2160589"/>
            <a:ext cx="3944548" cy="1573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94E645-3C4B-44D0-BDA3-5D23BB7C7E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83" t="12412" r="1407" b="56752"/>
          <a:stretch/>
        </p:blipFill>
        <p:spPr>
          <a:xfrm>
            <a:off x="322951" y="4246380"/>
            <a:ext cx="2295791" cy="13208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95DDDAE-1EF1-48A5-AF2F-316745B3E3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7" t="59671" r="1574" b="9492"/>
          <a:stretch/>
        </p:blipFill>
        <p:spPr>
          <a:xfrm>
            <a:off x="2793194" y="4246380"/>
            <a:ext cx="1993661" cy="13208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75CACB-3EE5-4D0C-BBB6-CE16E2FE79DE}"/>
              </a:ext>
            </a:extLst>
          </p:cNvPr>
          <p:cNvSpPr txBox="1"/>
          <p:nvPr/>
        </p:nvSpPr>
        <p:spPr>
          <a:xfrm>
            <a:off x="970549" y="5567180"/>
            <a:ext cx="115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tx1">
                    <a:lumMod val="50000"/>
                    <a:lumOff val="50000"/>
                  </a:schemeClr>
                </a:solidFill>
              </a:rPr>
              <a:t>Originale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F98FEE4-53EA-4A60-A7BF-5F66807078D9}"/>
              </a:ext>
            </a:extLst>
          </p:cNvPr>
          <p:cNvSpPr txBox="1"/>
          <p:nvPr/>
        </p:nvSpPr>
        <p:spPr>
          <a:xfrm>
            <a:off x="3500564" y="5567180"/>
            <a:ext cx="57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tx1">
                    <a:lumMod val="50000"/>
                    <a:lumOff val="50000"/>
                  </a:schemeClr>
                </a:solidFill>
              </a:rPr>
              <a:t>x10</a:t>
            </a:r>
          </a:p>
        </p:txBody>
      </p:sp>
    </p:spTree>
    <p:extLst>
      <p:ext uri="{BB962C8B-B14F-4D97-AF65-F5344CB8AC3E}">
        <p14:creationId xmlns:p14="http://schemas.microsoft.com/office/powerpoint/2010/main" val="14011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40F6D-43C9-46C5-AC80-90B44556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1840"/>
          </a:xfrm>
        </p:spPr>
        <p:txBody>
          <a:bodyPr/>
          <a:lstStyle/>
          <a:p>
            <a:r>
              <a:rPr lang="it-IT"/>
              <a:t>Esempi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4284B3D-4B11-4FF8-9283-850E2814A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4" t="60654" r="39348" b="22413"/>
          <a:stretch/>
        </p:blipFill>
        <p:spPr>
          <a:xfrm>
            <a:off x="3335405" y="2424111"/>
            <a:ext cx="2760595" cy="96202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237233F-BF00-4BFA-B710-5BF3E8A0C6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2" t="61677" r="39614" b="22445"/>
          <a:stretch/>
        </p:blipFill>
        <p:spPr>
          <a:xfrm>
            <a:off x="6465828" y="2424111"/>
            <a:ext cx="2808174" cy="96202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812CE56-6087-4461-A46A-617DC8532B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2" t="17156" r="39252" b="66057"/>
          <a:stretch/>
        </p:blipFill>
        <p:spPr>
          <a:xfrm>
            <a:off x="677334" y="2424111"/>
            <a:ext cx="2438400" cy="8763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90DA051-1F59-4B72-913B-B9A121A3985A}"/>
              </a:ext>
            </a:extLst>
          </p:cNvPr>
          <p:cNvSpPr txBox="1"/>
          <p:nvPr/>
        </p:nvSpPr>
        <p:spPr>
          <a:xfrm>
            <a:off x="1434571" y="3428999"/>
            <a:ext cx="92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75000"/>
                  </a:schemeClr>
                </a:solidFill>
              </a:rPr>
              <a:t>Originale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DC343D3-EDD5-4134-89AA-CC50817B912A}"/>
              </a:ext>
            </a:extLst>
          </p:cNvPr>
          <p:cNvSpPr txBox="1"/>
          <p:nvPr/>
        </p:nvSpPr>
        <p:spPr>
          <a:xfrm>
            <a:off x="4177539" y="3428999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75000"/>
                  </a:schemeClr>
                </a:solidFill>
              </a:rPr>
              <a:t>Spline x10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07636E-FEE0-447C-BA71-0DE522FDE90E}"/>
              </a:ext>
            </a:extLst>
          </p:cNvPr>
          <p:cNvSpPr txBox="1"/>
          <p:nvPr/>
        </p:nvSpPr>
        <p:spPr>
          <a:xfrm>
            <a:off x="7331752" y="3428999"/>
            <a:ext cx="119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err="1">
                <a:solidFill>
                  <a:schemeClr val="tx1">
                    <a:lumMod val="75000"/>
                  </a:schemeClr>
                </a:solidFill>
              </a:rPr>
              <a:t>Nearest</a:t>
            </a:r>
            <a:r>
              <a:rPr lang="it-IT" sz="1200">
                <a:solidFill>
                  <a:schemeClr val="tx1">
                    <a:lumMod val="75000"/>
                  </a:schemeClr>
                </a:solidFill>
              </a:rPr>
              <a:t> x10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8AECA1-26ED-40A5-A4D2-D02D2FB27945}"/>
              </a:ext>
            </a:extLst>
          </p:cNvPr>
          <p:cNvSpPr txBox="1"/>
          <p:nvPr/>
        </p:nvSpPr>
        <p:spPr>
          <a:xfrm>
            <a:off x="527177" y="1810028"/>
            <a:ext cx="826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/>
              <a:t>Confronto tra due diversi tipi di interpolazione con stessa risoluzione</a:t>
            </a:r>
          </a:p>
        </p:txBody>
      </p:sp>
      <p:pic>
        <p:nvPicPr>
          <p:cNvPr id="17" name="Segnaposto contenuto 4">
            <a:extLst>
              <a:ext uri="{FF2B5EF4-FFF2-40B4-BE49-F238E27FC236}">
                <a16:creationId xmlns:a16="http://schemas.microsoft.com/office/drawing/2014/main" id="{5220F059-36B7-4F4F-9820-21634DBB38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5" t="55740" r="43225" b="18899"/>
          <a:stretch/>
        </p:blipFill>
        <p:spPr>
          <a:xfrm>
            <a:off x="3961052" y="4676545"/>
            <a:ext cx="1428751" cy="11138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BDC80BD-2675-45F0-A4F4-669717E4D9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9" t="56405" r="42640" b="18871"/>
          <a:stretch/>
        </p:blipFill>
        <p:spPr>
          <a:xfrm>
            <a:off x="7061533" y="4676545"/>
            <a:ext cx="1435738" cy="11138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9130436-B01A-47C4-ADBC-B7335B2E8F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1" t="13195" r="44487" b="64553"/>
          <a:stretch/>
        </p:blipFill>
        <p:spPr>
          <a:xfrm>
            <a:off x="1031998" y="4697553"/>
            <a:ext cx="1428751" cy="107184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052EADF-ADA6-4B6E-881C-8AECBA403800}"/>
              </a:ext>
            </a:extLst>
          </p:cNvPr>
          <p:cNvSpPr txBox="1"/>
          <p:nvPr/>
        </p:nvSpPr>
        <p:spPr>
          <a:xfrm>
            <a:off x="1284414" y="5926791"/>
            <a:ext cx="92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75000"/>
                  </a:schemeClr>
                </a:solidFill>
              </a:rPr>
              <a:t>Originale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348CA18-FBE3-4AD3-A621-9BDE7348B7B7}"/>
              </a:ext>
            </a:extLst>
          </p:cNvPr>
          <p:cNvSpPr txBox="1"/>
          <p:nvPr/>
        </p:nvSpPr>
        <p:spPr>
          <a:xfrm>
            <a:off x="4202683" y="5926791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75000"/>
                  </a:schemeClr>
                </a:solidFill>
              </a:rPr>
              <a:t>Spline x10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B661251-A037-406C-A989-02B9B9C6D3C2}"/>
              </a:ext>
            </a:extLst>
          </p:cNvPr>
          <p:cNvSpPr txBox="1"/>
          <p:nvPr/>
        </p:nvSpPr>
        <p:spPr>
          <a:xfrm>
            <a:off x="7273353" y="5926791"/>
            <a:ext cx="119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75000"/>
                  </a:schemeClr>
                </a:solidFill>
              </a:rPr>
              <a:t>Spline x2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FB9EB7-F8C9-4332-BD01-78072F77AC8E}"/>
              </a:ext>
            </a:extLst>
          </p:cNvPr>
          <p:cNvSpPr txBox="1"/>
          <p:nvPr/>
        </p:nvSpPr>
        <p:spPr>
          <a:xfrm>
            <a:off x="527176" y="4021994"/>
            <a:ext cx="826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</a:rPr>
              <a:t>Confronto tra due diverse risoluzioni con stessa interpolazione</a:t>
            </a:r>
          </a:p>
        </p:txBody>
      </p:sp>
    </p:spTree>
    <p:extLst>
      <p:ext uri="{BB962C8B-B14F-4D97-AF65-F5344CB8AC3E}">
        <p14:creationId xmlns:p14="http://schemas.microsoft.com/office/powerpoint/2010/main" val="15553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1BB07-3616-44F5-92CA-79D942E2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it-IT" err="1"/>
              <a:t>Contour</a:t>
            </a:r>
            <a:r>
              <a:rPr lang="it-IT"/>
              <a:t> detector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4045F-0047-48D3-BD85-EEDFFABE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3818466" cy="3880773"/>
          </a:xfrm>
        </p:spPr>
        <p:txBody>
          <a:bodyPr>
            <a:normAutofit/>
          </a:bodyPr>
          <a:lstStyle/>
          <a:p>
            <a:r>
              <a:rPr lang="it-IT" sz="2000"/>
              <a:t>Permette di ricostruire, tramite l’utilizzo di </a:t>
            </a:r>
            <a:r>
              <a:rPr lang="it-IT" sz="2000" err="1"/>
              <a:t>spline</a:t>
            </a:r>
            <a:r>
              <a:rPr lang="it-IT" sz="2000"/>
              <a:t>, il contorno dell’immagine caricata effettuando varie operazioni sull’immagine in scala di grigi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E3A0EC-9328-410A-9853-5767AA18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683" y="2160589"/>
            <a:ext cx="4877424" cy="38848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5F42F6-3A97-439F-B6BF-388076650A81}"/>
              </a:ext>
            </a:extLst>
          </p:cNvPr>
          <p:cNvSpPr txBox="1"/>
          <p:nvPr/>
        </p:nvSpPr>
        <p:spPr>
          <a:xfrm>
            <a:off x="6096000" y="6121778"/>
            <a:ext cx="218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tx1">
                    <a:lumMod val="85000"/>
                  </a:schemeClr>
                </a:solidFill>
              </a:rPr>
              <a:t>Interfaccia grafica</a:t>
            </a:r>
          </a:p>
        </p:txBody>
      </p:sp>
    </p:spTree>
    <p:extLst>
      <p:ext uri="{BB962C8B-B14F-4D97-AF65-F5344CB8AC3E}">
        <p14:creationId xmlns:p14="http://schemas.microsoft.com/office/powerpoint/2010/main" val="2057539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F6F4C-CCCB-418D-B2C9-495C0A7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Contour</a:t>
            </a:r>
            <a:r>
              <a:rPr lang="it-IT"/>
              <a:t> detector: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D4748F-07BB-4D0F-A4D4-C30A582C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44217" cy="3880773"/>
          </a:xfrm>
        </p:spPr>
        <p:txBody>
          <a:bodyPr/>
          <a:lstStyle/>
          <a:p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È possibile scegliere il numero di punti da selezionare lungo il contorno dell’immagine</a:t>
            </a:r>
          </a:p>
          <a:p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Il valore deve essere compreso tra 20 e 10</a:t>
            </a:r>
            <a:r>
              <a:rPr lang="it-IT" sz="11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000 ma il limite massimo superiore può essere anche inferiore, infatti dipende da quanti punti il programma riesce ad individuare</a:t>
            </a:r>
            <a:endParaRPr lang="it-IT"/>
          </a:p>
          <a:p>
            <a:endParaRPr lang="it-IT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BA25484-482E-4C11-899C-F148B720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39379"/>
            <a:ext cx="3718882" cy="4572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7B13DC6-3FCF-4EA4-9D35-81EE9EE5D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23581" r="10829" b="10519"/>
          <a:stretch/>
        </p:blipFill>
        <p:spPr>
          <a:xfrm>
            <a:off x="5448300" y="3117915"/>
            <a:ext cx="2474173" cy="196611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E778D57-4C98-461F-A2EF-2F85916E6484}"/>
              </a:ext>
            </a:extLst>
          </p:cNvPr>
          <p:cNvSpPr txBox="1"/>
          <p:nvPr/>
        </p:nvSpPr>
        <p:spPr>
          <a:xfrm>
            <a:off x="5819775" y="5248275"/>
            <a:ext cx="3009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>
                <a:solidFill>
                  <a:schemeClr val="tx1">
                    <a:lumMod val="50000"/>
                    <a:lumOff val="50000"/>
                  </a:schemeClr>
                </a:solidFill>
              </a:rPr>
              <a:t>Esempio con 20 punti selezionati</a:t>
            </a:r>
          </a:p>
        </p:txBody>
      </p:sp>
    </p:spTree>
    <p:extLst>
      <p:ext uri="{BB962C8B-B14F-4D97-AF65-F5344CB8AC3E}">
        <p14:creationId xmlns:p14="http://schemas.microsoft.com/office/powerpoint/2010/main" val="20103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7D887-372E-4BBC-AA9A-3327900B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5986"/>
          </a:xfrm>
        </p:spPr>
        <p:txBody>
          <a:bodyPr>
            <a:normAutofit/>
          </a:bodyPr>
          <a:lstStyle/>
          <a:p>
            <a:r>
              <a:rPr lang="it-IT" err="1"/>
              <a:t>Contour</a:t>
            </a:r>
            <a:r>
              <a:rPr lang="it-IT"/>
              <a:t> detector: output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75E836-52B9-4A45-A391-87005EDC9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3" t="24599" r="18297" b="15655"/>
          <a:stretch/>
        </p:blipFill>
        <p:spPr>
          <a:xfrm>
            <a:off x="5531550" y="1785064"/>
            <a:ext cx="3424781" cy="3456058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D968A99-17A8-400E-9558-E00711E4E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4" y="1766392"/>
            <a:ext cx="4519961" cy="34560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E1C3D7-3D98-4AF8-BE10-C8B66EF400CC}"/>
              </a:ext>
            </a:extLst>
          </p:cNvPr>
          <p:cNvSpPr txBox="1"/>
          <p:nvPr/>
        </p:nvSpPr>
        <p:spPr>
          <a:xfrm>
            <a:off x="1016927" y="5463256"/>
            <a:ext cx="379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1400">
                <a:solidFill>
                  <a:schemeClr val="tx1">
                    <a:lumMod val="85000"/>
                  </a:schemeClr>
                </a:solidFill>
              </a:rPr>
              <a:t>Contorno binario dell’immagine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it-IT" sz="1400">
                <a:solidFill>
                  <a:schemeClr val="tx1">
                    <a:lumMod val="85000"/>
                  </a:schemeClr>
                </a:solidFill>
              </a:rPr>
              <a:t>Plot dei punti individuati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DADD0D-FDFB-42ED-A20D-6EF8D6CC25B8}"/>
              </a:ext>
            </a:extLst>
          </p:cNvPr>
          <p:cNvSpPr txBox="1"/>
          <p:nvPr/>
        </p:nvSpPr>
        <p:spPr>
          <a:xfrm>
            <a:off x="5747583" y="5463256"/>
            <a:ext cx="327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tx1">
                    <a:lumMod val="85000"/>
                  </a:schemeClr>
                </a:solidFill>
              </a:rPr>
              <a:t>Immagine originale con contorno creato tramite </a:t>
            </a:r>
            <a:r>
              <a:rPr lang="it-IT" sz="1400" err="1">
                <a:solidFill>
                  <a:schemeClr val="tx1">
                    <a:lumMod val="85000"/>
                  </a:schemeClr>
                </a:solidFill>
              </a:rPr>
              <a:t>spline</a:t>
            </a:r>
            <a:endParaRPr lang="it-IT" sz="140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6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553DF-FDA7-46BF-A5E1-25902AB1F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/>
              <a:t>Interpolazione di </a:t>
            </a:r>
            <a:br>
              <a:rPr lang="it-IT"/>
            </a:br>
            <a:r>
              <a:rPr lang="it-IT"/>
              <a:t>una funzione</a:t>
            </a:r>
          </a:p>
        </p:txBody>
      </p:sp>
    </p:spTree>
    <p:extLst>
      <p:ext uri="{BB962C8B-B14F-4D97-AF65-F5344CB8AC3E}">
        <p14:creationId xmlns:p14="http://schemas.microsoft.com/office/powerpoint/2010/main" val="189296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6F5A7-8DB0-4FD9-A4E9-337AFF1C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32" y="588434"/>
            <a:ext cx="8596668" cy="740964"/>
          </a:xfrm>
        </p:spPr>
        <p:txBody>
          <a:bodyPr>
            <a:normAutofit fontScale="90000"/>
          </a:bodyPr>
          <a:lstStyle/>
          <a:p>
            <a:r>
              <a:rPr lang="it-IT" err="1"/>
              <a:t>Contour</a:t>
            </a:r>
            <a:r>
              <a:rPr lang="it-IT"/>
              <a:t> detector: principio di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8A6C7C-52C0-433F-99D1-CA7DC18C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330" y="1466452"/>
            <a:ext cx="8301497" cy="673433"/>
          </a:xfrm>
        </p:spPr>
        <p:txBody>
          <a:bodyPr>
            <a:normAutofit/>
          </a:bodyPr>
          <a:lstStyle/>
          <a:p>
            <a:r>
              <a:rPr lang="it-IT" sz="1900"/>
              <a:t>L’individuazione dei punti che formano il contorno dell’immagine è effettuata tramite i seguenti step:</a:t>
            </a:r>
          </a:p>
          <a:p>
            <a:pPr marL="400050" lvl="1" indent="0">
              <a:buNone/>
            </a:pPr>
            <a:endParaRPr lang="it-IT" sz="2100"/>
          </a:p>
          <a:p>
            <a:pPr>
              <a:buFont typeface="+mj-lt"/>
              <a:buAutoNum type="arabicPeriod"/>
            </a:pPr>
            <a:endParaRPr lang="it-IT" sz="1600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4B57672D-6154-40A6-ADBC-230976D2F38A}"/>
              </a:ext>
            </a:extLst>
          </p:cNvPr>
          <p:cNvSpPr txBox="1">
            <a:spLocks/>
          </p:cNvSpPr>
          <p:nvPr/>
        </p:nvSpPr>
        <p:spPr>
          <a:xfrm>
            <a:off x="993330" y="4559432"/>
            <a:ext cx="8301497" cy="1633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/>
              <a:t>Quest’ultimo passo restituisce una </a:t>
            </a:r>
            <a:r>
              <a:rPr lang="it-IT" sz="2000" b="1"/>
              <a:t>matrice C</a:t>
            </a:r>
            <a:r>
              <a:rPr lang="it-IT" sz="2000"/>
              <a:t> contenente i vari punti individuati</a:t>
            </a:r>
          </a:p>
          <a:p>
            <a:r>
              <a:rPr lang="it-IT" sz="2000"/>
              <a:t>Tra questi punti ne vengono selezionati N, con N scelto dall’utente e si aggiunge come ultimo punto il primo individuato, in maniera tale che la curva risulti chiusa</a:t>
            </a:r>
          </a:p>
          <a:p>
            <a:r>
              <a:rPr lang="it-IT" sz="2000">
                <a:solidFill>
                  <a:schemeClr val="tx1"/>
                </a:solidFill>
              </a:rPr>
              <a:t>Con i punti ottenuti viene disegnato il </a:t>
            </a:r>
            <a:r>
              <a:rPr lang="it-IT" sz="2000" b="1">
                <a:solidFill>
                  <a:schemeClr val="tx1"/>
                </a:solidFill>
              </a:rPr>
              <a:t>contorno</a:t>
            </a:r>
            <a:r>
              <a:rPr lang="it-IT" sz="2000">
                <a:solidFill>
                  <a:schemeClr val="tx1"/>
                </a:solidFill>
              </a:rPr>
              <a:t> usando </a:t>
            </a:r>
            <a:r>
              <a:rPr lang="it-IT" sz="2000" i="1" err="1">
                <a:solidFill>
                  <a:schemeClr val="tx1"/>
                </a:solidFill>
              </a:rPr>
              <a:t>cscvn</a:t>
            </a:r>
            <a:r>
              <a:rPr lang="it-IT" sz="2000" i="1">
                <a:solidFill>
                  <a:schemeClr val="tx1"/>
                </a:solidFill>
              </a:rPr>
              <a:t> </a:t>
            </a:r>
            <a:r>
              <a:rPr lang="it-IT" sz="2000">
                <a:solidFill>
                  <a:schemeClr val="tx1"/>
                </a:solidFill>
              </a:rPr>
              <a:t>e </a:t>
            </a:r>
            <a:r>
              <a:rPr lang="it-IT" sz="2000" i="1" err="1">
                <a:solidFill>
                  <a:schemeClr val="tx1"/>
                </a:solidFill>
              </a:rPr>
              <a:t>fnplt</a:t>
            </a:r>
            <a:endParaRPr lang="it-IT" sz="2000" i="1">
              <a:solidFill>
                <a:schemeClr val="tx1"/>
              </a:solidFill>
            </a:endParaRPr>
          </a:p>
          <a:p>
            <a:pPr marL="400050" lvl="1" indent="0">
              <a:buFont typeface="Wingdings 3" charset="2"/>
              <a:buNone/>
            </a:pPr>
            <a:endParaRPr lang="it-IT" sz="2100"/>
          </a:p>
          <a:p>
            <a:pPr>
              <a:buFont typeface="+mj-lt"/>
              <a:buAutoNum type="arabicPeriod"/>
            </a:pPr>
            <a:endParaRPr lang="it-IT" sz="160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89C746C-A832-42C1-AA38-F620CF23B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338820"/>
              </p:ext>
            </p:extLst>
          </p:nvPr>
        </p:nvGraphicFramePr>
        <p:xfrm>
          <a:off x="1451728" y="2200359"/>
          <a:ext cx="6947554" cy="222318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73777">
                  <a:extLst>
                    <a:ext uri="{9D8B030D-6E8A-4147-A177-3AD203B41FA5}">
                      <a16:colId xmlns:a16="http://schemas.microsoft.com/office/drawing/2014/main" val="2369209181"/>
                    </a:ext>
                  </a:extLst>
                </a:gridCol>
                <a:gridCol w="3473777">
                  <a:extLst>
                    <a:ext uri="{9D8B030D-6E8A-4147-A177-3AD203B41FA5}">
                      <a16:colId xmlns:a16="http://schemas.microsoft.com/office/drawing/2014/main" val="332808594"/>
                    </a:ext>
                  </a:extLst>
                </a:gridCol>
              </a:tblGrid>
              <a:tr h="555796">
                <a:tc>
                  <a:txBody>
                    <a:bodyPr/>
                    <a:lstStyle/>
                    <a:p>
                      <a:r>
                        <a:rPr lang="it-IT" sz="1200" b="0"/>
                        <a:t>Creazione immagine binaria usando l’immagine in scala di grigi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="0"/>
                        <a:t>mask=imbinarize(grayImage)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54198"/>
                  </a:ext>
                </a:extLst>
              </a:tr>
              <a:tr h="555796">
                <a:tc>
                  <a:txBody>
                    <a:bodyPr/>
                    <a:lstStyle/>
                    <a:p>
                      <a:r>
                        <a:rPr lang="it-IT" sz="1200"/>
                        <a:t>Generazione del convex hull usando l’immagine binaria</a:t>
                      </a:r>
                      <a:endParaRPr lang="it-IT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mask=bwconvhull(mask)</a:t>
                      </a:r>
                      <a:endParaRPr lang="it-IT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806096"/>
                  </a:ext>
                </a:extLst>
              </a:tr>
              <a:tr h="555796">
                <a:tc>
                  <a:txBody>
                    <a:bodyPr/>
                    <a:lstStyle/>
                    <a:p>
                      <a:r>
                        <a:rPr lang="it-IT" sz="1200"/>
                        <a:t>Generazione del contorno binario usando convex hull e immagine grigia</a:t>
                      </a:r>
                      <a:endParaRPr lang="it-IT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bw=activecontour(grayImage,mask)</a:t>
                      </a:r>
                      <a:endParaRPr lang="it-IT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44282"/>
                  </a:ext>
                </a:extLst>
              </a:tr>
              <a:tr h="555796">
                <a:tc>
                  <a:txBody>
                    <a:bodyPr/>
                    <a:lstStyle/>
                    <a:p>
                      <a:r>
                        <a:rPr lang="it-IT" sz="1200"/>
                        <a:t>Individuazione dei punti del contorno usando il contorno binario</a:t>
                      </a:r>
                      <a:endParaRPr lang="it-IT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C=contourc(bw)</a:t>
                      </a:r>
                      <a:endParaRPr lang="it-IT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1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543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197103-7A93-43F4-BEE1-AE15ED1D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Esempio principio di funzionamento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26E7467-B34E-45BB-8263-17552AAD4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2" t="30771" r="26176" b="22389"/>
          <a:stretch/>
        </p:blipFill>
        <p:spPr>
          <a:xfrm>
            <a:off x="761347" y="2077356"/>
            <a:ext cx="1701012" cy="18097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988DCA-5596-4104-AD9C-2D4C1EDC42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0" t="26595" r="17620" b="11034"/>
          <a:stretch/>
        </p:blipFill>
        <p:spPr>
          <a:xfrm>
            <a:off x="3534199" y="2077357"/>
            <a:ext cx="1746152" cy="174093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EFB6E3A-BE32-451F-85A4-801AEB1E2C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15039" r="4213" b="9282"/>
          <a:stretch/>
        </p:blipFill>
        <p:spPr>
          <a:xfrm>
            <a:off x="6096000" y="2077355"/>
            <a:ext cx="2021931" cy="1809745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C687DA3-6A11-4968-A245-038B458B299C}"/>
              </a:ext>
            </a:extLst>
          </p:cNvPr>
          <p:cNvSpPr txBox="1"/>
          <p:nvPr/>
        </p:nvSpPr>
        <p:spPr>
          <a:xfrm>
            <a:off x="1020571" y="3895557"/>
            <a:ext cx="137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Immagine binaria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9042E67-E94E-41C4-8207-4BF589FE2CAD}"/>
              </a:ext>
            </a:extLst>
          </p:cNvPr>
          <p:cNvSpPr txBox="1"/>
          <p:nvPr/>
        </p:nvSpPr>
        <p:spPr>
          <a:xfrm>
            <a:off x="3927096" y="3901466"/>
            <a:ext cx="114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Convex</a:t>
            </a:r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hull</a:t>
            </a:r>
            <a:endParaRPr lang="it-IT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6C7598D-BF65-4276-B220-86CC9AB2BAF1}"/>
              </a:ext>
            </a:extLst>
          </p:cNvPr>
          <p:cNvSpPr txBox="1"/>
          <p:nvPr/>
        </p:nvSpPr>
        <p:spPr>
          <a:xfrm>
            <a:off x="6418809" y="3895557"/>
            <a:ext cx="137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Contorno binario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0632B14-0D2B-45AB-8C03-3D9CD8B93B5E}"/>
              </a:ext>
            </a:extLst>
          </p:cNvPr>
          <p:cNvSpPr txBox="1"/>
          <p:nvPr/>
        </p:nvSpPr>
        <p:spPr>
          <a:xfrm>
            <a:off x="5412777" y="6248400"/>
            <a:ext cx="154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Matrice C con punti</a:t>
            </a:r>
          </a:p>
        </p:txBody>
      </p:sp>
      <p:pic>
        <p:nvPicPr>
          <p:cNvPr id="40" name="Immagine 3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EC77955C-120C-4E07-9A76-EF91EE1BA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21" y="4708341"/>
            <a:ext cx="3360845" cy="132079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4ED147-FCAA-4286-A556-05AD9BFA3A5D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462359" y="2947824"/>
            <a:ext cx="1071840" cy="3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BB1D1F8-7AFF-4DE7-9C22-8B34EE2125B6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280351" y="2947824"/>
            <a:ext cx="815650" cy="3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curvo 47">
            <a:extLst>
              <a:ext uri="{FF2B5EF4-FFF2-40B4-BE49-F238E27FC236}">
                <a16:creationId xmlns:a16="http://schemas.microsoft.com/office/drawing/2014/main" id="{5A7BB671-1545-4EE4-B7FD-51D0A477D59A}"/>
              </a:ext>
            </a:extLst>
          </p:cNvPr>
          <p:cNvCxnSpPr>
            <a:stCxn id="4" idx="0"/>
            <a:endCxn id="11" idx="0"/>
          </p:cNvCxnSpPr>
          <p:nvPr/>
        </p:nvCxnSpPr>
        <p:spPr>
          <a:xfrm rot="5400000" flipH="1" flipV="1">
            <a:off x="4359409" y="-670200"/>
            <a:ext cx="12700" cy="549511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>
            <a:extLst>
              <a:ext uri="{FF2B5EF4-FFF2-40B4-BE49-F238E27FC236}">
                <a16:creationId xmlns:a16="http://schemas.microsoft.com/office/drawing/2014/main" id="{A7C733D6-2845-44A6-9BDB-8221960F9F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5" t="23149" r="9458" b="12055"/>
          <a:stretch/>
        </p:blipFill>
        <p:spPr>
          <a:xfrm>
            <a:off x="1236754" y="4651110"/>
            <a:ext cx="1892387" cy="1480722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859D35F-19E4-4EF1-BFCC-8987FA9ECE66}"/>
              </a:ext>
            </a:extLst>
          </p:cNvPr>
          <p:cNvSpPr txBox="1"/>
          <p:nvPr/>
        </p:nvSpPr>
        <p:spPr>
          <a:xfrm>
            <a:off x="1700262" y="6248400"/>
            <a:ext cx="137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Contorno </a:t>
            </a:r>
            <a:r>
              <a:rPr lang="it-IT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endParaRPr lang="it-IT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10892E4D-E1E0-4FCF-ABFC-E9FC36B67DB3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 flipH="1">
            <a:off x="6263244" y="4172556"/>
            <a:ext cx="843722" cy="53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2B4B306C-432B-4B86-B658-3CE0422D5CE9}"/>
              </a:ext>
            </a:extLst>
          </p:cNvPr>
          <p:cNvCxnSpPr>
            <a:stCxn id="40" idx="1"/>
            <a:endCxn id="49" idx="3"/>
          </p:cNvCxnSpPr>
          <p:nvPr/>
        </p:nvCxnSpPr>
        <p:spPr>
          <a:xfrm flipH="1">
            <a:off x="3129141" y="5368741"/>
            <a:ext cx="1453680" cy="2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8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F354B-DC88-42F8-8043-11A25ABC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/>
              <a:t>Esempio</a:t>
            </a:r>
            <a:endParaRPr lang="en-US" sz="480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F7A6443-56F0-4E51-8041-D259E01D7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9" t="32361" r="24840" b="19882"/>
          <a:stretch/>
        </p:blipFill>
        <p:spPr>
          <a:xfrm>
            <a:off x="1687398" y="707010"/>
            <a:ext cx="3007150" cy="30306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C936C58-1ABD-46FE-ADF8-3E2F71400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8" t="32516" r="24418" b="19727"/>
          <a:stretch/>
        </p:blipFill>
        <p:spPr>
          <a:xfrm>
            <a:off x="5865609" y="707010"/>
            <a:ext cx="3007349" cy="30306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3124F0-4A69-4007-9EE2-B0B66429254A}"/>
              </a:ext>
            </a:extLst>
          </p:cNvPr>
          <p:cNvSpPr txBox="1"/>
          <p:nvPr/>
        </p:nvSpPr>
        <p:spPr>
          <a:xfrm>
            <a:off x="1991587" y="3868564"/>
            <a:ext cx="241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tx1">
                    <a:lumMod val="75000"/>
                  </a:schemeClr>
                </a:solidFill>
              </a:rPr>
              <a:t>Interpolazione con 20 punti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C7755D0-9136-4984-A0CA-2AA0C76949E3}"/>
              </a:ext>
            </a:extLst>
          </p:cNvPr>
          <p:cNvSpPr txBox="1"/>
          <p:nvPr/>
        </p:nvSpPr>
        <p:spPr>
          <a:xfrm>
            <a:off x="6138143" y="3879456"/>
            <a:ext cx="252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tx1">
                    <a:lumMod val="75000"/>
                  </a:schemeClr>
                </a:solidFill>
              </a:rPr>
              <a:t>Interpolazione con 150 punti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3139D064-E556-40EA-8548-9374B2353156}"/>
              </a:ext>
            </a:extLst>
          </p:cNvPr>
          <p:cNvSpPr txBox="1">
            <a:spLocks/>
          </p:cNvSpPr>
          <p:nvPr/>
        </p:nvSpPr>
        <p:spPr>
          <a:xfrm>
            <a:off x="842597" y="5592330"/>
            <a:ext cx="6439299" cy="88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Si può notare come all’aumentare dei punti aumenta la precisione del contorno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0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553DF-FDA7-46BF-A5E1-25902AB1F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Rilevazione di inviluppo attraverso tecnica di interpolazione </a:t>
            </a:r>
            <a:r>
              <a:rPr lang="it-IT" err="1">
                <a:latin typeface="Arial" panose="020B0604020202020204" pitchFamily="34" charset="0"/>
                <a:cs typeface="Arial" panose="020B0604020202020204" pitchFamily="34" charset="0"/>
              </a:rPr>
              <a:t>spline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it-IT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0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acqua, barca, largo, stormo&#10;&#10;Descrizione generata automaticamente">
            <a:extLst>
              <a:ext uri="{FF2B5EF4-FFF2-40B4-BE49-F238E27FC236}">
                <a16:creationId xmlns:a16="http://schemas.microsoft.com/office/drawing/2014/main" id="{5428A56C-7A91-4726-822C-5CD4FC398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9184" r="31021" b="11625"/>
          <a:stretch/>
        </p:blipFill>
        <p:spPr>
          <a:xfrm>
            <a:off x="7399698" y="1674190"/>
            <a:ext cx="2313467" cy="16738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8C634E1-CD1A-4066-9388-DD202A3C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Introduzione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C156F0A4-EC09-4DAB-8CA4-43B74BBFD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8" t="8520" r="21369" b="13594"/>
          <a:stretch/>
        </p:blipFill>
        <p:spPr>
          <a:xfrm>
            <a:off x="4793354" y="1610935"/>
            <a:ext cx="1850042" cy="1673844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8A9A3FC-3444-4C21-B519-CA336385C88B}"/>
              </a:ext>
            </a:extLst>
          </p:cNvPr>
          <p:cNvSpPr txBox="1"/>
          <p:nvPr/>
        </p:nvSpPr>
        <p:spPr>
          <a:xfrm>
            <a:off x="363536" y="1806877"/>
            <a:ext cx="4301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Nelle telecomunicazioni, la trasmissione dell’informazione avviene modulando una portante in alta frequenza con il messaggio informativo a bassa frequenza.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La rilevazione di inviluppo gioca un ruolo importante in una specifica tecnica di modulazione : AM (</a:t>
            </a:r>
            <a:r>
              <a:rPr lang="it-IT" err="1"/>
              <a:t>Amplitude</a:t>
            </a:r>
            <a:r>
              <a:rPr lang="it-IT"/>
              <a:t> </a:t>
            </a:r>
            <a:r>
              <a:rPr lang="it-IT" err="1"/>
              <a:t>modulation</a:t>
            </a:r>
            <a:r>
              <a:rPr lang="it-IT"/>
              <a:t>). Il ricevitore, per recuperare il messaggio, deve rilevare l’inviluppo del segnale in alta frequenza.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1A6CDA0-3DF3-43AB-87E9-08AEE7F89646}"/>
              </a:ext>
            </a:extLst>
          </p:cNvPr>
          <p:cNvCxnSpPr/>
          <p:nvPr/>
        </p:nvCxnSpPr>
        <p:spPr>
          <a:xfrm>
            <a:off x="6478896" y="2531883"/>
            <a:ext cx="7744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817DC7-286A-4CB6-899F-CAF1A080B6B7}"/>
              </a:ext>
            </a:extLst>
          </p:cNvPr>
          <p:cNvSpPr txBox="1"/>
          <p:nvPr/>
        </p:nvSpPr>
        <p:spPr>
          <a:xfrm>
            <a:off x="4776186" y="356882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Low frequency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1A434BA-8004-4E8D-8CB6-921243014770}"/>
              </a:ext>
            </a:extLst>
          </p:cNvPr>
          <p:cNvSpPr txBox="1"/>
          <p:nvPr/>
        </p:nvSpPr>
        <p:spPr>
          <a:xfrm>
            <a:off x="7527052" y="356882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High frequency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49CDAC1-CD4A-46FD-9589-0DDDEBC9C3EA}"/>
              </a:ext>
            </a:extLst>
          </p:cNvPr>
          <p:cNvSpPr txBox="1"/>
          <p:nvPr/>
        </p:nvSpPr>
        <p:spPr>
          <a:xfrm>
            <a:off x="677334" y="5753606"/>
            <a:ext cx="41284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Problema: come calcolare l’inviluppo?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68E1B22-692C-49D4-AE6F-F1A6CFD306C6}"/>
              </a:ext>
            </a:extLst>
          </p:cNvPr>
          <p:cNvCxnSpPr>
            <a:cxnSpLocks/>
          </p:cNvCxnSpPr>
          <p:nvPr/>
        </p:nvCxnSpPr>
        <p:spPr>
          <a:xfrm flipV="1">
            <a:off x="5312497" y="5133770"/>
            <a:ext cx="936481" cy="6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4A5E7BE-435E-4105-B31C-1D750BDCE22F}"/>
              </a:ext>
            </a:extLst>
          </p:cNvPr>
          <p:cNvCxnSpPr>
            <a:cxnSpLocks/>
          </p:cNvCxnSpPr>
          <p:nvPr/>
        </p:nvCxnSpPr>
        <p:spPr>
          <a:xfrm>
            <a:off x="5331154" y="5940215"/>
            <a:ext cx="995342" cy="308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E1A5794-77B8-4636-A2D0-C160DE2AE4CC}"/>
              </a:ext>
            </a:extLst>
          </p:cNvPr>
          <p:cNvSpPr txBox="1"/>
          <p:nvPr/>
        </p:nvSpPr>
        <p:spPr>
          <a:xfrm>
            <a:off x="6326496" y="4421192"/>
            <a:ext cx="445987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Approccio formale: in presenza di rumore, a meno di filtraggi, il messaggio ricavato è corrotto.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C0EF756-8C08-4A5D-BFA4-77904B3AABB6}"/>
              </a:ext>
            </a:extLst>
          </p:cNvPr>
          <p:cNvSpPr txBox="1"/>
          <p:nvPr/>
        </p:nvSpPr>
        <p:spPr>
          <a:xfrm>
            <a:off x="6453848" y="5925234"/>
            <a:ext cx="445987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Approccio pratico: interpolazione tramite </a:t>
            </a:r>
            <a:r>
              <a:rPr lang="it-IT">
                <a:solidFill>
                  <a:srgbClr val="FF0000"/>
                </a:solidFill>
              </a:rPr>
              <a:t>spline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BB67FCE7-8BB0-41AD-AA24-96D1454BB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2" t="15278" r="20320" b="18211"/>
          <a:stretch/>
        </p:blipFill>
        <p:spPr>
          <a:xfrm>
            <a:off x="312711" y="2058372"/>
            <a:ext cx="6295895" cy="362482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DBCF814-DBC9-41A9-B52F-3712E9BE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it-IT"/>
              <a:t>Rilevatore di inviluppo con spline</a:t>
            </a:r>
          </a:p>
        </p:txBody>
      </p:sp>
      <p:sp>
        <p:nvSpPr>
          <p:cNvPr id="39" name="Content Placeholder 16">
            <a:extLst>
              <a:ext uri="{FF2B5EF4-FFF2-40B4-BE49-F238E27FC236}">
                <a16:creationId xmlns:a16="http://schemas.microsoft.com/office/drawing/2014/main" id="{430B4CEF-3006-4A9A-BB2C-E360297E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599" y="1930400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Sia y la </a:t>
            </a:r>
            <a:r>
              <a:rPr lang="en-US" sz="1500" err="1"/>
              <a:t>funzione</a:t>
            </a:r>
            <a:r>
              <a:rPr lang="en-US" sz="1500"/>
              <a:t> </a:t>
            </a:r>
            <a:r>
              <a:rPr lang="en-US" sz="1500" err="1"/>
              <a:t>della</a:t>
            </a:r>
            <a:r>
              <a:rPr lang="en-US" sz="1500"/>
              <a:t> quale </a:t>
            </a:r>
            <a:r>
              <a:rPr lang="en-US" sz="1500" err="1"/>
              <a:t>si</a:t>
            </a:r>
            <a:r>
              <a:rPr lang="en-US" sz="1500"/>
              <a:t> </a:t>
            </a:r>
            <a:r>
              <a:rPr lang="en-US" sz="1500" err="1"/>
              <a:t>vuole</a:t>
            </a:r>
            <a:r>
              <a:rPr lang="en-US" sz="1500"/>
              <a:t> </a:t>
            </a:r>
            <a:r>
              <a:rPr lang="en-US" sz="1500" err="1"/>
              <a:t>ricavare</a:t>
            </a:r>
            <a:r>
              <a:rPr lang="en-US" sz="1500"/>
              <a:t> </a:t>
            </a:r>
            <a:r>
              <a:rPr lang="en-US" sz="1500" err="1"/>
              <a:t>l’inviluppo</a:t>
            </a:r>
            <a:r>
              <a:rPr lang="en-US" sz="1500"/>
              <a:t>.</a:t>
            </a:r>
          </a:p>
          <a:p>
            <a:r>
              <a:rPr lang="en-US" sz="1500"/>
              <a:t>Si </a:t>
            </a:r>
            <a:r>
              <a:rPr lang="en-US" sz="1500" err="1"/>
              <a:t>fissa</a:t>
            </a:r>
            <a:r>
              <a:rPr lang="en-US" sz="1500"/>
              <a:t> </a:t>
            </a:r>
            <a:r>
              <a:rPr lang="en-US" sz="1500" err="1"/>
              <a:t>l’ampiezza</a:t>
            </a:r>
            <a:r>
              <a:rPr lang="en-US" sz="1500"/>
              <a:t> delta di un intervallo in termini di </a:t>
            </a:r>
            <a:r>
              <a:rPr lang="en-US" sz="1500" err="1"/>
              <a:t>punti</a:t>
            </a:r>
            <a:r>
              <a:rPr lang="en-US" sz="1500"/>
              <a:t>.</a:t>
            </a:r>
          </a:p>
          <a:p>
            <a:r>
              <a:rPr lang="it-IT" sz="1500"/>
              <a:t>Si determinano tutti i massimi locali di y che siano separati da almeno delta punti. </a:t>
            </a:r>
          </a:p>
          <a:p>
            <a:r>
              <a:rPr lang="en-US" sz="1500"/>
              <a:t>Si </a:t>
            </a:r>
            <a:r>
              <a:rPr lang="en-US" sz="1500" err="1"/>
              <a:t>interpolano</a:t>
            </a:r>
            <a:r>
              <a:rPr lang="en-US" sz="1500"/>
              <a:t> tutti </a:t>
            </a:r>
            <a:r>
              <a:rPr lang="en-US" sz="1500" err="1"/>
              <a:t>i</a:t>
            </a:r>
            <a:r>
              <a:rPr lang="en-US" sz="1500"/>
              <a:t> </a:t>
            </a:r>
            <a:r>
              <a:rPr lang="en-US" sz="1500" err="1"/>
              <a:t>massimi</a:t>
            </a:r>
            <a:r>
              <a:rPr lang="en-US" sz="1500"/>
              <a:t> </a:t>
            </a:r>
            <a:r>
              <a:rPr lang="en-US" sz="1500" err="1"/>
              <a:t>locali</a:t>
            </a:r>
            <a:r>
              <a:rPr lang="en-US" sz="1500"/>
              <a:t> </a:t>
            </a:r>
            <a:r>
              <a:rPr lang="en-US" sz="1500" err="1"/>
              <a:t>trovati</a:t>
            </a:r>
            <a:r>
              <a:rPr lang="en-US" sz="1500"/>
              <a:t> </a:t>
            </a:r>
            <a:r>
              <a:rPr lang="en-US" sz="1500" err="1"/>
              <a:t>utilizzando</a:t>
            </a:r>
            <a:r>
              <a:rPr lang="en-US" sz="1500"/>
              <a:t> la </a:t>
            </a:r>
            <a:r>
              <a:rPr lang="en-US" sz="1500" err="1"/>
              <a:t>tecnica</a:t>
            </a:r>
            <a:r>
              <a:rPr lang="en-US" sz="1500"/>
              <a:t> spline.</a:t>
            </a:r>
          </a:p>
        </p:txBody>
      </p:sp>
    </p:spTree>
    <p:extLst>
      <p:ext uri="{BB962C8B-B14F-4D97-AF65-F5344CB8AC3E}">
        <p14:creationId xmlns:p14="http://schemas.microsoft.com/office/powerpoint/2010/main" val="3691885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BB67FCE7-8BB0-41AD-AA24-96D1454BB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2" t="15278" r="20320" b="18211"/>
          <a:stretch/>
        </p:blipFill>
        <p:spPr>
          <a:xfrm>
            <a:off x="196302" y="1198584"/>
            <a:ext cx="3753739" cy="216119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DBCF814-DBC9-41A9-B52F-3712E9BE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it-IT"/>
              <a:t>Rilevatore di inviluppo con spline (2)</a:t>
            </a:r>
          </a:p>
        </p:txBody>
      </p:sp>
      <p:sp>
        <p:nvSpPr>
          <p:cNvPr id="39" name="Content Placeholder 16">
            <a:extLst>
              <a:ext uri="{FF2B5EF4-FFF2-40B4-BE49-F238E27FC236}">
                <a16:creationId xmlns:a16="http://schemas.microsoft.com/office/drawing/2014/main" id="{430B4CEF-3006-4A9A-BB2C-E360297E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222" y="21878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Sia y la </a:t>
            </a:r>
            <a:r>
              <a:rPr lang="en-US" sz="1500" err="1"/>
              <a:t>funzione</a:t>
            </a:r>
            <a:r>
              <a:rPr lang="en-US" sz="1500"/>
              <a:t> </a:t>
            </a:r>
            <a:r>
              <a:rPr lang="en-US" sz="1500" err="1"/>
              <a:t>della</a:t>
            </a:r>
            <a:r>
              <a:rPr lang="en-US" sz="1500"/>
              <a:t> quale </a:t>
            </a:r>
            <a:r>
              <a:rPr lang="en-US" sz="1500" err="1"/>
              <a:t>si</a:t>
            </a:r>
            <a:r>
              <a:rPr lang="en-US" sz="1500"/>
              <a:t> </a:t>
            </a:r>
            <a:r>
              <a:rPr lang="en-US" sz="1500" err="1"/>
              <a:t>vuole</a:t>
            </a:r>
            <a:r>
              <a:rPr lang="en-US" sz="1500"/>
              <a:t> </a:t>
            </a:r>
            <a:r>
              <a:rPr lang="en-US" sz="1500" err="1"/>
              <a:t>ricavare</a:t>
            </a:r>
            <a:r>
              <a:rPr lang="en-US" sz="1500"/>
              <a:t> </a:t>
            </a:r>
            <a:r>
              <a:rPr lang="en-US" sz="1500" err="1"/>
              <a:t>l’inviluppo</a:t>
            </a:r>
            <a:r>
              <a:rPr lang="en-US" sz="1500"/>
              <a:t>.</a:t>
            </a:r>
          </a:p>
          <a:p>
            <a:r>
              <a:rPr lang="en-US" sz="1500"/>
              <a:t>Si </a:t>
            </a:r>
            <a:r>
              <a:rPr lang="en-US" sz="1500" err="1"/>
              <a:t>fissa</a:t>
            </a:r>
            <a:r>
              <a:rPr lang="en-US" sz="1500"/>
              <a:t> </a:t>
            </a:r>
            <a:r>
              <a:rPr lang="en-US" sz="1500" err="1"/>
              <a:t>l’ampiezza</a:t>
            </a:r>
            <a:r>
              <a:rPr lang="en-US" sz="1500"/>
              <a:t> delta di un intervallo in termini di </a:t>
            </a:r>
            <a:r>
              <a:rPr lang="en-US" sz="1500" err="1"/>
              <a:t>punti</a:t>
            </a:r>
            <a:r>
              <a:rPr lang="en-US" sz="1500"/>
              <a:t>.</a:t>
            </a:r>
          </a:p>
          <a:p>
            <a:r>
              <a:rPr lang="it-IT" sz="1500"/>
              <a:t>Si determinano tutti i massimi locali di y che siano separati da almeno delta punti. </a:t>
            </a:r>
          </a:p>
          <a:p>
            <a:r>
              <a:rPr lang="en-US" sz="1500"/>
              <a:t>Si </a:t>
            </a:r>
            <a:r>
              <a:rPr lang="en-US" sz="1500" err="1"/>
              <a:t>interpolano</a:t>
            </a:r>
            <a:r>
              <a:rPr lang="en-US" sz="1500"/>
              <a:t> tutti </a:t>
            </a:r>
            <a:r>
              <a:rPr lang="en-US" sz="1500" err="1"/>
              <a:t>i</a:t>
            </a:r>
            <a:r>
              <a:rPr lang="en-US" sz="1500"/>
              <a:t> </a:t>
            </a:r>
            <a:r>
              <a:rPr lang="en-US" sz="1500" err="1"/>
              <a:t>massimi</a:t>
            </a:r>
            <a:r>
              <a:rPr lang="en-US" sz="1500"/>
              <a:t> </a:t>
            </a:r>
            <a:r>
              <a:rPr lang="en-US" sz="1500" err="1"/>
              <a:t>locali</a:t>
            </a:r>
            <a:r>
              <a:rPr lang="en-US" sz="1500"/>
              <a:t> </a:t>
            </a:r>
            <a:r>
              <a:rPr lang="en-US" sz="1500" err="1"/>
              <a:t>trovati</a:t>
            </a:r>
            <a:r>
              <a:rPr lang="en-US" sz="1500"/>
              <a:t> </a:t>
            </a:r>
            <a:r>
              <a:rPr lang="en-US" sz="1500" err="1"/>
              <a:t>utilizzando</a:t>
            </a:r>
            <a:r>
              <a:rPr lang="en-US" sz="1500"/>
              <a:t> la </a:t>
            </a:r>
            <a:r>
              <a:rPr lang="en-US" sz="1500" err="1"/>
              <a:t>tecnica</a:t>
            </a:r>
            <a:r>
              <a:rPr lang="en-US" sz="1500"/>
              <a:t> spline.</a:t>
            </a:r>
          </a:p>
        </p:txBody>
      </p:sp>
      <p:pic>
        <p:nvPicPr>
          <p:cNvPr id="5" name="Segnaposto contenuto 12">
            <a:extLst>
              <a:ext uri="{FF2B5EF4-FFF2-40B4-BE49-F238E27FC236}">
                <a16:creationId xmlns:a16="http://schemas.microsoft.com/office/drawing/2014/main" id="{684135F5-B0D0-4F15-A40B-DB76FE6A1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2" t="36297" r="33328" b="45948"/>
          <a:stretch/>
        </p:blipFill>
        <p:spPr>
          <a:xfrm>
            <a:off x="3682869" y="3800510"/>
            <a:ext cx="2967520" cy="278672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86BFD09-9CD1-4ED7-8D79-3F1189BD17FF}"/>
              </a:ext>
            </a:extLst>
          </p:cNvPr>
          <p:cNvSpPr/>
          <p:nvPr/>
        </p:nvSpPr>
        <p:spPr>
          <a:xfrm>
            <a:off x="2939143" y="2388637"/>
            <a:ext cx="335902" cy="32657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608AC73-D9BC-4534-8EEC-B009E75D0020}"/>
              </a:ext>
            </a:extLst>
          </p:cNvPr>
          <p:cNvCxnSpPr/>
          <p:nvPr/>
        </p:nvCxnSpPr>
        <p:spPr>
          <a:xfrm>
            <a:off x="3275045" y="2778711"/>
            <a:ext cx="284901" cy="1198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lemento grafico 7" descr="Zoom avanti con avvicinamento dita">
            <a:extLst>
              <a:ext uri="{FF2B5EF4-FFF2-40B4-BE49-F238E27FC236}">
                <a16:creationId xmlns:a16="http://schemas.microsoft.com/office/drawing/2014/main" id="{98F43750-F4B6-4045-816F-CA54A9DE9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4126" y="2187889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0F5CDF5-6885-4215-AA13-AE7808F386EC}"/>
              </a:ext>
            </a:extLst>
          </p:cNvPr>
          <p:cNvCxnSpPr/>
          <p:nvPr/>
        </p:nvCxnSpPr>
        <p:spPr>
          <a:xfrm flipV="1">
            <a:off x="5007006" y="3675355"/>
            <a:ext cx="0" cy="523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61A223B-B676-4F6C-A59C-DD58EF4E1B41}"/>
              </a:ext>
            </a:extLst>
          </p:cNvPr>
          <p:cNvCxnSpPr/>
          <p:nvPr/>
        </p:nvCxnSpPr>
        <p:spPr>
          <a:xfrm flipV="1">
            <a:off x="5282213" y="3675355"/>
            <a:ext cx="0" cy="523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022C5C4-CDCE-4C6D-B5A9-7C225BE75719}"/>
              </a:ext>
            </a:extLst>
          </p:cNvPr>
          <p:cNvCxnSpPr/>
          <p:nvPr/>
        </p:nvCxnSpPr>
        <p:spPr>
          <a:xfrm>
            <a:off x="5007006" y="3559945"/>
            <a:ext cx="2752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67519ED-B29E-49E3-986C-9DE836AA5CB8}"/>
              </a:ext>
            </a:extLst>
          </p:cNvPr>
          <p:cNvSpPr txBox="1"/>
          <p:nvPr/>
        </p:nvSpPr>
        <p:spPr>
          <a:xfrm>
            <a:off x="4784574" y="323164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&gt; delta</a:t>
            </a:r>
          </a:p>
        </p:txBody>
      </p:sp>
    </p:spTree>
    <p:extLst>
      <p:ext uri="{BB962C8B-B14F-4D97-AF65-F5344CB8AC3E}">
        <p14:creationId xmlns:p14="http://schemas.microsoft.com/office/powerpoint/2010/main" val="293865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CF814-DBC9-41A9-B52F-3712E9BE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it-IT"/>
              <a:t>Rilevatore di inviluppo con spline (3)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88BE7-72EE-4755-B694-37B17DCB597D}"/>
              </a:ext>
            </a:extLst>
          </p:cNvPr>
          <p:cNvSpPr txBox="1"/>
          <p:nvPr/>
        </p:nvSpPr>
        <p:spPr>
          <a:xfrm>
            <a:off x="579680" y="1745734"/>
            <a:ext cx="64576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Problema: come scegliere la grandezza dell’intervallo delta?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E5857C4-CD6D-41A4-9C2A-A67096D77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t="14228" r="65178" b="45041"/>
          <a:stretch/>
        </p:blipFill>
        <p:spPr>
          <a:xfrm>
            <a:off x="579680" y="2234094"/>
            <a:ext cx="3572442" cy="3532012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58A8529-13A0-4466-8384-290B995722B0}"/>
              </a:ext>
            </a:extLst>
          </p:cNvPr>
          <p:cNvSpPr txBox="1"/>
          <p:nvPr/>
        </p:nvSpPr>
        <p:spPr>
          <a:xfrm>
            <a:off x="223584" y="5885134"/>
            <a:ext cx="428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Valori troppo bassi generano </a:t>
            </a:r>
            <a:r>
              <a:rPr lang="it-IT" err="1"/>
              <a:t>overfitting</a:t>
            </a:r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9189BCC-4D41-4A91-9627-5791F4529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t="13608" r="56311" b="41379"/>
          <a:stretch/>
        </p:blipFill>
        <p:spPr>
          <a:xfrm>
            <a:off x="4887888" y="2653207"/>
            <a:ext cx="4040156" cy="3112899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B939D86-9A6F-4B38-9708-967C4C16574B}"/>
              </a:ext>
            </a:extLst>
          </p:cNvPr>
          <p:cNvSpPr txBox="1"/>
          <p:nvPr/>
        </p:nvSpPr>
        <p:spPr>
          <a:xfrm>
            <a:off x="4728779" y="5934915"/>
            <a:ext cx="435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Valori troppo alti generano </a:t>
            </a:r>
            <a:r>
              <a:rPr lang="it-IT" err="1"/>
              <a:t>underfitting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668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493B0B-7B00-45C9-BBE6-103CE97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it-IT"/>
              <a:t>Perché scegliere l’interpolazione spline?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0B1B54-9BA5-43A8-A978-73462B723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r>
              <a:rPr lang="en-US" err="1"/>
              <a:t>Interpolazione</a:t>
            </a:r>
            <a:r>
              <a:rPr lang="en-US"/>
              <a:t> </a:t>
            </a:r>
            <a:r>
              <a:rPr lang="en-US" err="1"/>
              <a:t>polinomiale</a:t>
            </a:r>
            <a:r>
              <a:rPr lang="en-US"/>
              <a:t> non a </a:t>
            </a:r>
            <a:r>
              <a:rPr lang="en-US" err="1"/>
              <a:t>tratti</a:t>
            </a:r>
            <a:r>
              <a:rPr lang="en-US"/>
              <a:t>: </a:t>
            </a:r>
            <a:r>
              <a:rPr lang="en-US" err="1"/>
              <a:t>approccio</a:t>
            </a:r>
            <a:r>
              <a:rPr lang="en-US"/>
              <a:t> </a:t>
            </a:r>
            <a:r>
              <a:rPr lang="en-US" err="1"/>
              <a:t>inutilizzabile</a:t>
            </a:r>
            <a:r>
              <a:rPr lang="en-US"/>
              <a:t>, </a:t>
            </a:r>
            <a:r>
              <a:rPr lang="en-US" err="1"/>
              <a:t>troppi</a:t>
            </a:r>
            <a:r>
              <a:rPr lang="en-US"/>
              <a:t> </a:t>
            </a:r>
            <a:r>
              <a:rPr lang="en-US" err="1"/>
              <a:t>punti</a:t>
            </a:r>
            <a:r>
              <a:rPr lang="en-US"/>
              <a:t> -&gt; </a:t>
            </a:r>
            <a:r>
              <a:rPr lang="en-US" err="1"/>
              <a:t>grado</a:t>
            </a:r>
            <a:r>
              <a:rPr lang="en-US"/>
              <a:t> del </a:t>
            </a:r>
            <a:r>
              <a:rPr lang="en-US" err="1"/>
              <a:t>polinomio</a:t>
            </a:r>
            <a:r>
              <a:rPr lang="en-US"/>
              <a:t> </a:t>
            </a:r>
            <a:r>
              <a:rPr lang="en-US" err="1"/>
              <a:t>elevato</a:t>
            </a:r>
            <a:r>
              <a:rPr lang="en-US"/>
              <a:t> -&gt; </a:t>
            </a:r>
            <a:r>
              <a:rPr lang="en-US" err="1"/>
              <a:t>oscillazioni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Le due </a:t>
            </a:r>
            <a:r>
              <a:rPr lang="en-US" err="1"/>
              <a:t>interpolazioni</a:t>
            </a:r>
            <a:r>
              <a:rPr lang="en-US"/>
              <a:t> a </a:t>
            </a:r>
            <a:r>
              <a:rPr lang="en-US" err="1"/>
              <a:t>tratti</a:t>
            </a:r>
            <a:r>
              <a:rPr lang="en-US"/>
              <a:t> in </a:t>
            </a:r>
            <a:r>
              <a:rPr lang="en-US" err="1"/>
              <a:t>figura</a:t>
            </a:r>
            <a:r>
              <a:rPr lang="en-US"/>
              <a:t> </a:t>
            </a:r>
            <a:r>
              <a:rPr lang="en-US" err="1"/>
              <a:t>generano</a:t>
            </a:r>
            <a:r>
              <a:rPr lang="en-US"/>
              <a:t> </a:t>
            </a:r>
            <a:r>
              <a:rPr lang="en-US" err="1"/>
              <a:t>risultati</a:t>
            </a:r>
            <a:r>
              <a:rPr lang="en-US"/>
              <a:t> </a:t>
            </a:r>
            <a:r>
              <a:rPr lang="en-US" err="1"/>
              <a:t>accettabili</a:t>
            </a:r>
            <a:r>
              <a:rPr lang="en-US"/>
              <a:t> ma:</a:t>
            </a:r>
          </a:p>
          <a:p>
            <a:pPr marL="400050" indent="-400050">
              <a:buFont typeface="+mj-lt"/>
              <a:buAutoNum type="romanLcPeriod"/>
            </a:pPr>
            <a:r>
              <a:rPr lang="en-US" err="1"/>
              <a:t>Lineare</a:t>
            </a:r>
            <a:r>
              <a:rPr lang="en-US"/>
              <a:t>: </a:t>
            </a:r>
            <a:r>
              <a:rPr lang="en-US" err="1"/>
              <a:t>approssimazione</a:t>
            </a:r>
            <a:r>
              <a:rPr lang="en-US"/>
              <a:t> </a:t>
            </a:r>
            <a:r>
              <a:rPr lang="en-US" err="1"/>
              <a:t>eccessiva</a:t>
            </a:r>
            <a:r>
              <a:rPr lang="en-US"/>
              <a:t>.</a:t>
            </a:r>
          </a:p>
          <a:p>
            <a:pPr marL="400050" indent="-400050">
              <a:buFont typeface="+mj-lt"/>
              <a:buAutoNum type="romanLcPeriod"/>
            </a:pPr>
            <a:r>
              <a:rPr lang="en-US" err="1"/>
              <a:t>Polinomiale</a:t>
            </a:r>
            <a:r>
              <a:rPr lang="en-US"/>
              <a:t>: </a:t>
            </a:r>
            <a:r>
              <a:rPr lang="en-US" err="1"/>
              <a:t>discontinuità</a:t>
            </a:r>
            <a:r>
              <a:rPr lang="en-US"/>
              <a:t> </a:t>
            </a:r>
            <a:r>
              <a:rPr lang="en-US" err="1"/>
              <a:t>delle</a:t>
            </a:r>
            <a:r>
              <a:rPr lang="en-US"/>
              <a:t> derivate </a:t>
            </a:r>
            <a:r>
              <a:rPr lang="en-US" err="1"/>
              <a:t>nei</a:t>
            </a:r>
            <a:r>
              <a:rPr lang="en-US"/>
              <a:t> </a:t>
            </a:r>
            <a:r>
              <a:rPr lang="en-US" err="1"/>
              <a:t>punti</a:t>
            </a:r>
            <a:r>
              <a:rPr lang="en-US"/>
              <a:t> di </a:t>
            </a:r>
            <a:r>
              <a:rPr lang="en-US" err="1"/>
              <a:t>raccordo</a:t>
            </a:r>
            <a:r>
              <a:rPr lang="en-US"/>
              <a:t>.</a:t>
            </a:r>
          </a:p>
          <a:p>
            <a:r>
              <a:rPr lang="en-US" err="1"/>
              <a:t>L’interpolazione</a:t>
            </a:r>
            <a:r>
              <a:rPr lang="en-US"/>
              <a:t> spline genera la </a:t>
            </a:r>
            <a:r>
              <a:rPr lang="en-US" err="1"/>
              <a:t>curva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discosta</a:t>
            </a:r>
            <a:r>
              <a:rPr lang="en-US"/>
              <a:t> </a:t>
            </a:r>
            <a:r>
              <a:rPr lang="en-US" err="1"/>
              <a:t>meno</a:t>
            </a:r>
            <a:r>
              <a:rPr lang="en-US"/>
              <a:t> da </a:t>
            </a:r>
            <a:r>
              <a:rPr lang="en-US" err="1"/>
              <a:t>quella</a:t>
            </a:r>
            <a:r>
              <a:rPr lang="en-US"/>
              <a:t> </a:t>
            </a:r>
            <a:r>
              <a:rPr lang="en-US" err="1"/>
              <a:t>originale</a:t>
            </a:r>
            <a:r>
              <a:rPr lang="en-US"/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C99E9A-B242-4844-B0AF-D3CF6CA7D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0" t="18280" r="37949" b="55353"/>
          <a:stretch/>
        </p:blipFill>
        <p:spPr>
          <a:xfrm>
            <a:off x="6363478" y="656403"/>
            <a:ext cx="2286000" cy="16098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E9E8DB-5434-4880-90D7-9C8135877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2" t="17662" r="9474" b="55972"/>
          <a:stretch/>
        </p:blipFill>
        <p:spPr>
          <a:xfrm>
            <a:off x="6395668" y="2624067"/>
            <a:ext cx="2253810" cy="16098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D50977C-286B-44EC-A059-071B2F42A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7" t="58110" r="65536" b="13942"/>
          <a:stretch/>
        </p:blipFill>
        <p:spPr>
          <a:xfrm>
            <a:off x="6375418" y="4674637"/>
            <a:ext cx="2265750" cy="181946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3A8DDA2-88E2-410B-B776-25B111556532}"/>
              </a:ext>
            </a:extLst>
          </p:cNvPr>
          <p:cNvSpPr txBox="1"/>
          <p:nvPr/>
        </p:nvSpPr>
        <p:spPr>
          <a:xfrm>
            <a:off x="9088016" y="1343608"/>
            <a:ext cx="29484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Interpolazione a tratti lineare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Interpolazione a tratti polinomiale cubica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Interpolazione spline</a:t>
            </a:r>
          </a:p>
        </p:txBody>
      </p:sp>
    </p:spTree>
    <p:extLst>
      <p:ext uri="{BB962C8B-B14F-4D97-AF65-F5344CB8AC3E}">
        <p14:creationId xmlns:p14="http://schemas.microsoft.com/office/powerpoint/2010/main" val="1874169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9C7068B3-F5BB-4501-9CAB-1F3A5F0A0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0" t="10800" r="20791" b="37529"/>
          <a:stretch/>
        </p:blipFill>
        <p:spPr>
          <a:xfrm>
            <a:off x="4244568" y="3180955"/>
            <a:ext cx="5756989" cy="3437560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7F9B4CFB-DC7F-4844-B236-807BED42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Rilevazione di inviluppo in presenza di rumore</a:t>
            </a:r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B2C6F061-A55A-475B-9C97-E30C47D91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0" t="9962" r="37060" b="39315"/>
          <a:stretch/>
        </p:blipFill>
        <p:spPr>
          <a:xfrm>
            <a:off x="553084" y="3161260"/>
            <a:ext cx="3190011" cy="2978284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4B1FAA-FB53-4F35-AB3A-5797728B217C}"/>
              </a:ext>
            </a:extLst>
          </p:cNvPr>
          <p:cNvSpPr txBox="1"/>
          <p:nvPr/>
        </p:nvSpPr>
        <p:spPr>
          <a:xfrm>
            <a:off x="774440" y="2011263"/>
            <a:ext cx="768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Introduzione di rumore con pdf uniforme in [0,max(inviluppo)]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L’approccio formale (Hilbert) genera l’inviluppo del segnale corrotto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L’approccio con interpolazione spline, tarando l’ampiezza dell’intervallo, genera risultati migliori </a:t>
            </a:r>
          </a:p>
        </p:txBody>
      </p:sp>
    </p:spTree>
    <p:extLst>
      <p:ext uri="{BB962C8B-B14F-4D97-AF65-F5344CB8AC3E}">
        <p14:creationId xmlns:p14="http://schemas.microsoft.com/office/powerpoint/2010/main" val="78846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CA82-D784-4518-B1B6-10C7EC31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Panoramica generale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030DAC-2DDE-4D6E-B1A0-6014028D86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42884" y="811802"/>
            <a:ext cx="7119937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00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ADC108-022D-4781-A332-0F278628B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2" t="39605" r="33176" b="42450"/>
          <a:stretch/>
        </p:blipFill>
        <p:spPr>
          <a:xfrm>
            <a:off x="549682" y="1802065"/>
            <a:ext cx="3411020" cy="11370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403F543-F194-4C94-8D1C-23F61DB90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1" t="9294" r="20458" b="38455"/>
          <a:stretch/>
        </p:blipFill>
        <p:spPr>
          <a:xfrm>
            <a:off x="8128001" y="1321547"/>
            <a:ext cx="3415776" cy="20980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F20AC5-5AD4-4534-AE01-EAF7FC8D28DC}"/>
              </a:ext>
            </a:extLst>
          </p:cNvPr>
          <p:cNvSpPr txBox="1"/>
          <p:nvPr/>
        </p:nvSpPr>
        <p:spPr>
          <a:xfrm>
            <a:off x="5268685" y="4814595"/>
            <a:ext cx="4531807" cy="156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Introduzione di rumore con pdf uniforme in [0,max(inviluppo)]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L’approccio formale (Hilbert) genera l’inviluppo del segnale corrotto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L’approccio con interpolazione spline, tarando l’ampiezza dell’intervallo, genera risultati migliori 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2045EED-CC01-4AAD-A785-15D2EFE0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err="1"/>
              <a:t>Rilevazione</a:t>
            </a:r>
            <a:r>
              <a:rPr lang="en-US" sz="3300"/>
              <a:t> di </a:t>
            </a:r>
            <a:r>
              <a:rPr lang="en-US" sz="3300" err="1"/>
              <a:t>inviluppo</a:t>
            </a:r>
            <a:r>
              <a:rPr lang="en-US" sz="3300"/>
              <a:t> in </a:t>
            </a:r>
            <a:r>
              <a:rPr lang="en-US" sz="3300" err="1"/>
              <a:t>presenza</a:t>
            </a:r>
            <a:r>
              <a:rPr lang="en-US" sz="3300"/>
              <a:t> di </a:t>
            </a:r>
            <a:r>
              <a:rPr lang="en-US" sz="3300" err="1"/>
              <a:t>rumore</a:t>
            </a:r>
            <a:r>
              <a:rPr lang="en-US" sz="3300"/>
              <a:t> (1)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194432-3E49-4244-A5C8-F913DF24ABB4}"/>
              </a:ext>
            </a:extLst>
          </p:cNvPr>
          <p:cNvSpPr txBox="1"/>
          <p:nvPr/>
        </p:nvSpPr>
        <p:spPr>
          <a:xfrm>
            <a:off x="578497" y="3461743"/>
            <a:ext cx="287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/>
              <a:t>Parametro di valutazione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1D8F08-DD67-4B61-A461-B36A90ABA59A}"/>
              </a:ext>
            </a:extLst>
          </p:cNvPr>
          <p:cNvSpPr txBox="1"/>
          <p:nvPr/>
        </p:nvSpPr>
        <p:spPr>
          <a:xfrm>
            <a:off x="4053038" y="3461743"/>
            <a:ext cx="202811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/>
              <a:t>Inviluppo con DFT</a:t>
            </a:r>
          </a:p>
          <a:p>
            <a:pPr>
              <a:spcAft>
                <a:spcPts val="600"/>
              </a:spcAft>
            </a:pPr>
            <a:r>
              <a:rPr lang="it-IT"/>
              <a:t>RMSE (%) = 13,9%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18B05E-CA88-42E9-BF1C-33BCCAE929C1}"/>
              </a:ext>
            </a:extLst>
          </p:cNvPr>
          <p:cNvSpPr txBox="1"/>
          <p:nvPr/>
        </p:nvSpPr>
        <p:spPr>
          <a:xfrm>
            <a:off x="8080015" y="3489307"/>
            <a:ext cx="223811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/>
              <a:t>Inviluppo con spline</a:t>
            </a:r>
          </a:p>
          <a:p>
            <a:pPr>
              <a:spcAft>
                <a:spcPts val="600"/>
              </a:spcAft>
            </a:pPr>
            <a:r>
              <a:rPr lang="it-IT"/>
              <a:t>RMSE (%) = 5%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71B3BE-277F-4873-9544-9DCE2EF00C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6" t="10261" r="22354" b="38113"/>
          <a:stretch/>
        </p:blipFill>
        <p:spPr>
          <a:xfrm>
            <a:off x="4180730" y="993890"/>
            <a:ext cx="3420534" cy="21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13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963BAEA-E07E-4111-9CA1-8B92D64FC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31549" r="60330" b="10494"/>
          <a:stretch/>
        </p:blipFill>
        <p:spPr>
          <a:xfrm>
            <a:off x="2804706" y="2179194"/>
            <a:ext cx="4371417" cy="41608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8C9FADB-F09A-4493-B3B5-F9402CFE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Interfaccia di un software che simula la modulazione/demodulazione 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35B0BA-A6C7-4199-B7A5-9680582E1772}"/>
              </a:ext>
            </a:extLst>
          </p:cNvPr>
          <p:cNvSpPr txBox="1"/>
          <p:nvPr/>
        </p:nvSpPr>
        <p:spPr>
          <a:xfrm>
            <a:off x="438539" y="2341984"/>
            <a:ext cx="16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Messaggio da trasmettere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D49FD8C-234E-4332-9B3C-9205C67DB5EF}"/>
              </a:ext>
            </a:extLst>
          </p:cNvPr>
          <p:cNvCxnSpPr/>
          <p:nvPr/>
        </p:nvCxnSpPr>
        <p:spPr>
          <a:xfrm>
            <a:off x="2043404" y="2771192"/>
            <a:ext cx="8024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11FC9A-6B53-42FA-ACDA-CA24F3B9BAC9}"/>
              </a:ext>
            </a:extLst>
          </p:cNvPr>
          <p:cNvSpPr txBox="1"/>
          <p:nvPr/>
        </p:nvSpPr>
        <p:spPr>
          <a:xfrm>
            <a:off x="438539" y="3200401"/>
            <a:ext cx="167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Parametro per interpolazione spline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1C23370-F366-42B6-8D1F-002A28FF43B1}"/>
              </a:ext>
            </a:extLst>
          </p:cNvPr>
          <p:cNvCxnSpPr/>
          <p:nvPr/>
        </p:nvCxnSpPr>
        <p:spPr>
          <a:xfrm>
            <a:off x="2043403" y="3820116"/>
            <a:ext cx="8024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C807DF-E46B-45D4-9956-917487ABA4B5}"/>
              </a:ext>
            </a:extLst>
          </p:cNvPr>
          <p:cNvSpPr txBox="1"/>
          <p:nvPr/>
        </p:nvSpPr>
        <p:spPr>
          <a:xfrm>
            <a:off x="456210" y="4249324"/>
            <a:ext cx="16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Introduzione di rumore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E5F2686-25C8-4857-A36E-57539CDEF695}"/>
              </a:ext>
            </a:extLst>
          </p:cNvPr>
          <p:cNvCxnSpPr/>
          <p:nvPr/>
        </p:nvCxnSpPr>
        <p:spPr>
          <a:xfrm>
            <a:off x="2043403" y="4574718"/>
            <a:ext cx="8024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F087E66-4F89-46B7-BA86-3E3A1237DABC}"/>
              </a:ext>
            </a:extLst>
          </p:cNvPr>
          <p:cNvSpPr txBox="1"/>
          <p:nvPr/>
        </p:nvSpPr>
        <p:spPr>
          <a:xfrm>
            <a:off x="900094" y="5819357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Start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FE1BE0F-160A-4E7D-B4A0-024839B9B95B}"/>
              </a:ext>
            </a:extLst>
          </p:cNvPr>
          <p:cNvCxnSpPr/>
          <p:nvPr/>
        </p:nvCxnSpPr>
        <p:spPr>
          <a:xfrm>
            <a:off x="2002273" y="6004023"/>
            <a:ext cx="8024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E39A1A4-D12D-494A-BE63-BD28067EB7FC}"/>
              </a:ext>
            </a:extLst>
          </p:cNvPr>
          <p:cNvCxnSpPr>
            <a:cxnSpLocks/>
          </p:cNvCxnSpPr>
          <p:nvPr/>
        </p:nvCxnSpPr>
        <p:spPr>
          <a:xfrm flipH="1" flipV="1">
            <a:off x="6016304" y="2583817"/>
            <a:ext cx="1740023" cy="45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BF4B9398-48CB-4AB1-B5B0-7117216C922E}"/>
              </a:ext>
            </a:extLst>
          </p:cNvPr>
          <p:cNvSpPr/>
          <p:nvPr/>
        </p:nvSpPr>
        <p:spPr>
          <a:xfrm>
            <a:off x="396921" y="2157274"/>
            <a:ext cx="1798087" cy="42808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45EFC2D-D313-4A66-9A04-1F4AFFB43DF3}"/>
              </a:ext>
            </a:extLst>
          </p:cNvPr>
          <p:cNvSpPr txBox="1"/>
          <p:nvPr/>
        </p:nvSpPr>
        <p:spPr>
          <a:xfrm>
            <a:off x="401402" y="169273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Input parameters: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A67A12D-5E08-4D6A-8C63-8D1E522E6EFC}"/>
              </a:ext>
            </a:extLst>
          </p:cNvPr>
          <p:cNvSpPr txBox="1"/>
          <p:nvPr/>
        </p:nvSpPr>
        <p:spPr>
          <a:xfrm>
            <a:off x="7756327" y="2895505"/>
            <a:ext cx="175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Viste differenti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9201E3F-2142-4DBD-9385-F30FC3F27C73}"/>
              </a:ext>
            </a:extLst>
          </p:cNvPr>
          <p:cNvCxnSpPr>
            <a:cxnSpLocks/>
          </p:cNvCxnSpPr>
          <p:nvPr/>
        </p:nvCxnSpPr>
        <p:spPr>
          <a:xfrm flipH="1">
            <a:off x="6563245" y="4276388"/>
            <a:ext cx="1207364" cy="4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928DE9C2-FA87-40FC-ABDB-F91652088DBC}"/>
              </a:ext>
            </a:extLst>
          </p:cNvPr>
          <p:cNvSpPr/>
          <p:nvPr/>
        </p:nvSpPr>
        <p:spPr>
          <a:xfrm>
            <a:off x="7756327" y="2119185"/>
            <a:ext cx="1798087" cy="42808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016E044-825A-41F4-BCAB-AF2F9B931D74}"/>
              </a:ext>
            </a:extLst>
          </p:cNvPr>
          <p:cNvSpPr txBox="1"/>
          <p:nvPr/>
        </p:nvSpPr>
        <p:spPr>
          <a:xfrm>
            <a:off x="7650406" y="162534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Output parameters: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2C31D4C-3A5B-49E8-8542-2F0ABC2C09F8}"/>
              </a:ext>
            </a:extLst>
          </p:cNvPr>
          <p:cNvSpPr txBox="1"/>
          <p:nvPr/>
        </p:nvSpPr>
        <p:spPr>
          <a:xfrm>
            <a:off x="7945515" y="3820116"/>
            <a:ext cx="132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Risultati di output</a:t>
            </a:r>
          </a:p>
        </p:txBody>
      </p:sp>
    </p:spTree>
    <p:extLst>
      <p:ext uri="{BB962C8B-B14F-4D97-AF65-F5344CB8AC3E}">
        <p14:creationId xmlns:p14="http://schemas.microsoft.com/office/powerpoint/2010/main" val="88117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809F7-8103-4645-84A3-78999DD9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548" y="252248"/>
            <a:ext cx="1456266" cy="672662"/>
          </a:xfrm>
        </p:spPr>
        <p:txBody>
          <a:bodyPr/>
          <a:lstStyle/>
          <a:p>
            <a:r>
              <a:rPr lang="it-IT"/>
              <a:t>Input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AE2CE30-92EB-4629-BEAF-999F442A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46" y="1216752"/>
            <a:ext cx="7346317" cy="192040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2FC3AC-441B-4923-A791-B87BDEF8E308}"/>
              </a:ext>
            </a:extLst>
          </p:cNvPr>
          <p:cNvSpPr txBox="1"/>
          <p:nvPr/>
        </p:nvSpPr>
        <p:spPr>
          <a:xfrm>
            <a:off x="1507261" y="3426643"/>
            <a:ext cx="7052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Gli input da inserire all’applicazione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Le tipologie di interpolazione desiderate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La funzione da interpolare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Gli estremi dell’intervallo su cui è definita la funzione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Il numero di nodi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27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09C44-0603-4FAF-B9A7-706E6ABA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997" y="430924"/>
            <a:ext cx="2549342" cy="1320800"/>
          </a:xfrm>
        </p:spPr>
        <p:txBody>
          <a:bodyPr/>
          <a:lstStyle/>
          <a:p>
            <a:r>
              <a:rPr lang="it-IT"/>
              <a:t>Robustezza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AF209D-ABB7-4EF7-84A4-C55C69EC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08735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Opportuni controlli sui dati inseriti in input consentono all’applicazione di non incorrere in comportamenti indesiderati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968C36-6D86-495F-857F-5EEE08E9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54" y="3320839"/>
            <a:ext cx="2738946" cy="12024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D4FFB55-CD2E-44A2-90FD-37A4DC394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59" y="3320839"/>
            <a:ext cx="2999860" cy="12702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29D6B90-F3BE-412D-8997-42B8522BE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65288"/>
            <a:ext cx="2880542" cy="12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9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B99AA2-1136-4AC2-929F-44C0DF7E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7650"/>
            <a:ext cx="5847291" cy="1320800"/>
          </a:xfrm>
        </p:spPr>
        <p:txBody>
          <a:bodyPr/>
          <a:lstStyle/>
          <a:p>
            <a:r>
              <a:rPr lang="it-IT"/>
              <a:t>Esempio di funzionamento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BD5DE93-EB2A-4C04-9EA9-104DB9E09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8" y="1387308"/>
            <a:ext cx="5605486" cy="4396803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615EDD-85E4-49C8-8859-5DAF7807D69D}"/>
              </a:ext>
            </a:extLst>
          </p:cNvPr>
          <p:cNvSpPr txBox="1"/>
          <p:nvPr/>
        </p:nvSpPr>
        <p:spPr>
          <a:xfrm>
            <a:off x="6160708" y="1568450"/>
            <a:ext cx="4369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 partire dagli input digitati, l’applicazione traccia i grafici: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Della funzione reale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I nodi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Le funzioni interpolanti calcolate</a:t>
            </a:r>
          </a:p>
          <a:p>
            <a:r>
              <a:rPr lang="it-IT"/>
              <a:t>    in base alle richieste dell’utente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24423E-82D9-4252-BD84-71EF3B29E5AF}"/>
              </a:ext>
            </a:extLst>
          </p:cNvPr>
          <p:cNvSpPr txBox="1"/>
          <p:nvPr/>
        </p:nvSpPr>
        <p:spPr>
          <a:xfrm>
            <a:off x="6230679" y="3965944"/>
            <a:ext cx="3763926" cy="181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E’ previsto anche un calcolo dell’errore (ottenuto mediante la norma infinito) per poter valutare più accuratamente quale tipo di interpolazione ha fornito il risultato più accurato</a:t>
            </a:r>
          </a:p>
        </p:txBody>
      </p:sp>
    </p:spTree>
    <p:extLst>
      <p:ext uri="{BB962C8B-B14F-4D97-AF65-F5344CB8AC3E}">
        <p14:creationId xmlns:p14="http://schemas.microsoft.com/office/powerpoint/2010/main" val="323025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A5D10-5A3D-4C36-9285-04A0ECE7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49" y="409575"/>
            <a:ext cx="8596668" cy="772633"/>
          </a:xfrm>
        </p:spPr>
        <p:txBody>
          <a:bodyPr>
            <a:normAutofit/>
          </a:bodyPr>
          <a:lstStyle/>
          <a:p>
            <a:r>
              <a:rPr lang="it-IT"/>
              <a:t>Fenomeno di </a:t>
            </a:r>
            <a:r>
              <a:rPr lang="it-IT" err="1"/>
              <a:t>Runge</a:t>
            </a:r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D58CB3-B7B1-4510-B1B4-60924AE6E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0" y="1386237"/>
            <a:ext cx="4750529" cy="37413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D32CAE-BD9B-4776-B0FE-8DA452741525}"/>
              </a:ext>
            </a:extLst>
          </p:cNvPr>
          <p:cNvSpPr txBox="1"/>
          <p:nvPr/>
        </p:nvSpPr>
        <p:spPr>
          <a:xfrm>
            <a:off x="5116389" y="1371968"/>
            <a:ext cx="436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Per poter verificare il fenomeno di </a:t>
            </a:r>
            <a:r>
              <a:rPr lang="it-IT" err="1"/>
              <a:t>Runge</a:t>
            </a:r>
            <a:r>
              <a:rPr lang="it-IT"/>
              <a:t> è stata plottata la funzione: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1982C30-66C1-4978-AA1E-26CCBD0E1E12}"/>
                  </a:ext>
                </a:extLst>
              </p:cNvPr>
              <p:cNvSpPr txBox="1"/>
              <p:nvPr/>
            </p:nvSpPr>
            <p:spPr>
              <a:xfrm flipH="1">
                <a:off x="6694321" y="2140050"/>
                <a:ext cx="849479" cy="1193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eqArr>
                            <m:eqArr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+25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8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800" b="0" i="1" baseline="30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sz="2800" b="0" i="1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1982C30-66C1-4978-AA1E-26CCBD0E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94321" y="2140050"/>
                <a:ext cx="849479" cy="1193084"/>
              </a:xfrm>
              <a:prstGeom prst="rect">
                <a:avLst/>
              </a:prstGeom>
              <a:blipFill>
                <a:blip r:embed="rId3"/>
                <a:stretch>
                  <a:fillRect r="-6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DA90C8-48EC-4C45-BDEE-8E6D193CE54B}"/>
              </a:ext>
            </a:extLst>
          </p:cNvPr>
          <p:cNvSpPr txBox="1"/>
          <p:nvPr/>
        </p:nvSpPr>
        <p:spPr>
          <a:xfrm>
            <a:off x="6322844" y="2963802"/>
            <a:ext cx="246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>
                <a:solidFill>
                  <a:srgbClr val="FF0000"/>
                </a:solidFill>
                <a:latin typeface="Bookman Old Style" panose="02050604050505020204" pitchFamily="18" charset="0"/>
              </a:rPr>
              <a:t>Funzione di </a:t>
            </a:r>
            <a:r>
              <a:rPr lang="it-IT" i="1" err="1">
                <a:solidFill>
                  <a:srgbClr val="FF0000"/>
                </a:solidFill>
                <a:latin typeface="Bookman Old Style" panose="02050604050505020204" pitchFamily="18" charset="0"/>
              </a:rPr>
              <a:t>Runge</a:t>
            </a:r>
            <a:endParaRPr lang="it-IT" i="1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E88E79-621A-40CC-AAAD-E00C8B079915}"/>
              </a:ext>
            </a:extLst>
          </p:cNvPr>
          <p:cNvSpPr txBox="1"/>
          <p:nvPr/>
        </p:nvSpPr>
        <p:spPr>
          <a:xfrm>
            <a:off x="5212322" y="3685540"/>
            <a:ext cx="4685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Grazie a questo esempio, è possibile vedere come la funzione ottenuta mediante interpolazione lineare oscilla in ampiezza verso gli estremi dell'intervallo.</a:t>
            </a:r>
          </a:p>
          <a:p>
            <a:endParaRPr lang="it-IT"/>
          </a:p>
          <a:p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69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91C8-78F9-4B72-ABAD-D1AE559E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Fenomeno</a:t>
            </a:r>
            <a:r>
              <a:rPr lang="en-US"/>
              <a:t> di Runge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48A1EA-D570-4F64-835F-1EDECFF1CAAA}"/>
              </a:ext>
            </a:extLst>
          </p:cNvPr>
          <p:cNvSpPr txBox="1"/>
          <p:nvPr/>
        </p:nvSpPr>
        <p:spPr>
          <a:xfrm>
            <a:off x="671361" y="2160589"/>
            <a:ext cx="3970087" cy="419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Osservando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l’interpolazione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è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possibile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notare come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all’aumentare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dei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considerati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(e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conseguentemente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polinomio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verifica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sostanziale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aumento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dell’errore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D’altro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canto,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utilizzando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altro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tipo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interpolazione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(i.e.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Interpolazione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tratti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), non ci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imbatte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in tale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fenomeno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Infatti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è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possibile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notare,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all’aumentare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una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riduzione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dell’errore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8A3F56-249C-4848-8891-D6BD1105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64" y="449671"/>
            <a:ext cx="3795998" cy="29893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EB26E3-983D-4A92-8E68-411D759A8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8" y="3439020"/>
            <a:ext cx="3786294" cy="2991174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FBD0FD12-7B93-4987-A06B-F5467042A57D}"/>
              </a:ext>
            </a:extLst>
          </p:cNvPr>
          <p:cNvSpPr/>
          <p:nvPr/>
        </p:nvSpPr>
        <p:spPr>
          <a:xfrm>
            <a:off x="5017539" y="1721206"/>
            <a:ext cx="894467" cy="22222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648492BA-731E-437A-83EB-9DB256D3E9D5}"/>
              </a:ext>
            </a:extLst>
          </p:cNvPr>
          <p:cNvSpPr/>
          <p:nvPr/>
        </p:nvSpPr>
        <p:spPr>
          <a:xfrm>
            <a:off x="5017539" y="4681569"/>
            <a:ext cx="1017961" cy="25303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F84B784-79D5-4AA2-BECB-E25724465EC9}"/>
              </a:ext>
            </a:extLst>
          </p:cNvPr>
          <p:cNvSpPr/>
          <p:nvPr/>
        </p:nvSpPr>
        <p:spPr>
          <a:xfrm>
            <a:off x="5017538" y="1930400"/>
            <a:ext cx="894467" cy="22222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66A27E8-F80D-46C7-9A5C-0FC3DA517A7D}"/>
              </a:ext>
            </a:extLst>
          </p:cNvPr>
          <p:cNvSpPr/>
          <p:nvPr/>
        </p:nvSpPr>
        <p:spPr>
          <a:xfrm>
            <a:off x="5017537" y="4919749"/>
            <a:ext cx="894467" cy="22222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19670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2048</Words>
  <Application>Microsoft Office PowerPoint</Application>
  <PresentationFormat>Widescreen</PresentationFormat>
  <Paragraphs>249</Paragraphs>
  <Slides>41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9" baseType="lpstr">
      <vt:lpstr>Arial</vt:lpstr>
      <vt:lpstr>Bookman Old Style</vt:lpstr>
      <vt:lpstr>Calibri</vt:lpstr>
      <vt:lpstr>Cambria Math</vt:lpstr>
      <vt:lpstr>Trebuchet MS</vt:lpstr>
      <vt:lpstr>Wingdings</vt:lpstr>
      <vt:lpstr>Wingdings 3</vt:lpstr>
      <vt:lpstr>Sfaccettatura</vt:lpstr>
      <vt:lpstr>Tecniche di interpolazione di dati applicate all’elaborazione di immagini e segnali</vt:lpstr>
      <vt:lpstr>Panoramica</vt:lpstr>
      <vt:lpstr>Interpolazione di  una funzione</vt:lpstr>
      <vt:lpstr>Panoramica generale</vt:lpstr>
      <vt:lpstr>Input</vt:lpstr>
      <vt:lpstr>Robustezza</vt:lpstr>
      <vt:lpstr>Esempio di funzionamento</vt:lpstr>
      <vt:lpstr>Fenomeno di Runge</vt:lpstr>
      <vt:lpstr>Fenomeno di Runge</vt:lpstr>
      <vt:lpstr>Decimazione e Oversampling di un brano musicale</vt:lpstr>
      <vt:lpstr>Introduzione : dall’analogico al digitale</vt:lpstr>
      <vt:lpstr>Decimazione e Oversampling</vt:lpstr>
      <vt:lpstr>Panoramica generale</vt:lpstr>
      <vt:lpstr>Input</vt:lpstr>
      <vt:lpstr>Oversampling</vt:lpstr>
      <vt:lpstr>Decimazione</vt:lpstr>
      <vt:lpstr>Elaborazione Immagini</vt:lpstr>
      <vt:lpstr>Interfaccia Grafica Principale</vt:lpstr>
      <vt:lpstr>Operazioni</vt:lpstr>
      <vt:lpstr>Caricamento immagine</vt:lpstr>
      <vt:lpstr>Zoom </vt:lpstr>
      <vt:lpstr>Zoom: interfaccia grafica </vt:lpstr>
      <vt:lpstr>Zoom: input</vt:lpstr>
      <vt:lpstr>Zoom: output</vt:lpstr>
      <vt:lpstr>Zoom: principio di funzionamento</vt:lpstr>
      <vt:lpstr>Esempi</vt:lpstr>
      <vt:lpstr>Contour detector</vt:lpstr>
      <vt:lpstr>Contour detector: input</vt:lpstr>
      <vt:lpstr>Contour detector: output</vt:lpstr>
      <vt:lpstr>Contour detector: principio di funzionamento</vt:lpstr>
      <vt:lpstr>Esempio principio di funzionamento</vt:lpstr>
      <vt:lpstr>Esempio</vt:lpstr>
      <vt:lpstr>Rilevazione di inviluppo attraverso tecnica di interpolazione spline. </vt:lpstr>
      <vt:lpstr>Introduzione</vt:lpstr>
      <vt:lpstr>Rilevatore di inviluppo con spline</vt:lpstr>
      <vt:lpstr>Rilevatore di inviluppo con spline (2)</vt:lpstr>
      <vt:lpstr>Rilevatore di inviluppo con spline (3)</vt:lpstr>
      <vt:lpstr>Perché scegliere l’interpolazione spline?</vt:lpstr>
      <vt:lpstr>Rilevazione di inviluppo in presenza di rumore</vt:lpstr>
      <vt:lpstr>Rilevazione di inviluppo in presenza di rumore (1)</vt:lpstr>
      <vt:lpstr>Interfaccia di un software che simula la modulazione/demodulazione 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dei metodi di interpolazione (inventate un titolo migliore)</dc:title>
  <dc:creator>Umberto Gagliardini</dc:creator>
  <cp:lastModifiedBy>GIUSTINO ESPOSITO</cp:lastModifiedBy>
  <cp:revision>1</cp:revision>
  <dcterms:created xsi:type="dcterms:W3CDTF">2020-10-15T10:54:48Z</dcterms:created>
  <dcterms:modified xsi:type="dcterms:W3CDTF">2020-10-16T11:41:39Z</dcterms:modified>
</cp:coreProperties>
</file>