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e Cognome: Umberto Mangione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1000010249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11/04/2021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mia applicazione si chiama «</a:t>
            </a:r>
            <a:r>
              <a:rPr lang="it-IT" sz="2000" dirty="0" err="1"/>
              <a:t>Find</a:t>
            </a:r>
            <a:r>
              <a:rPr lang="it-IT" sz="2000" dirty="0"/>
              <a:t> a Concert» ovvero «trova un concerto» e attraverso la quale chiunque potrà cercare e comprare biglietti per il proprio concerto preferito.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3FDD7B-C123-488D-BEC8-AD4B4615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7" r="833" b="4107"/>
          <a:stretch/>
        </p:blipFill>
        <p:spPr>
          <a:xfrm>
            <a:off x="4134810" y="1274619"/>
            <a:ext cx="7940687" cy="39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036" y="3362036"/>
            <a:ext cx="1322052" cy="612316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A865EF-CFF0-4E1A-8A30-2477232E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75" y="1293091"/>
            <a:ext cx="7980219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CSS: ottimizzazione smartphone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91F531-401A-4002-A997-93E107C2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43" y="1262352"/>
            <a:ext cx="7739683" cy="43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Script.js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F7677D-8CC3-4F3F-9829-CCB76BB9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09" y="1371600"/>
            <a:ext cx="7658518" cy="4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0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Script.js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A9BA5E-E636-4009-B292-73427B47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68" y="1318597"/>
            <a:ext cx="7467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Script.js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B399DE-7D27-458F-8A95-C7015D37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49" y="1352290"/>
            <a:ext cx="7563940" cy="42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Contents.js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0040E1-EA5E-4C06-B03F-0C7713C0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1285875"/>
            <a:ext cx="7308881" cy="41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MHW2</vt:lpstr>
      <vt:lpstr>Descrizione del progetto</vt:lpstr>
      <vt:lpstr>Layout complessivo HTML+CSS</vt:lpstr>
      <vt:lpstr>HTML</vt:lpstr>
      <vt:lpstr>CSS: ottimizzazione smartphone</vt:lpstr>
      <vt:lpstr>Script.js</vt:lpstr>
      <vt:lpstr>Script.js</vt:lpstr>
      <vt:lpstr>Script.js</vt:lpstr>
      <vt:lpstr>Contents.js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umberto</cp:lastModifiedBy>
  <cp:revision>9</cp:revision>
  <dcterms:created xsi:type="dcterms:W3CDTF">2021-03-24T16:57:46Z</dcterms:created>
  <dcterms:modified xsi:type="dcterms:W3CDTF">2021-04-11T15:12:50Z</dcterms:modified>
</cp:coreProperties>
</file>