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68" r:id="rId3"/>
    <p:sldId id="291" r:id="rId4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berto m" initials="um" lastIdx="36" clrIdx="0">
    <p:extLst/>
  </p:cmAuthor>
  <p:cmAuthor id="2" name="umberto m" initials="um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FFF"/>
    <a:srgbClr val="00D455"/>
    <a:srgbClr val="C06464"/>
    <a:srgbClr val="C01414"/>
    <a:srgbClr val="C00000"/>
    <a:srgbClr val="FF2A2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0952"/>
  </p:normalViewPr>
  <p:slideViewPr>
    <p:cSldViewPr snapToGrid="0" snapToObjects="1">
      <p:cViewPr varScale="1">
        <p:scale>
          <a:sx n="90" d="100"/>
          <a:sy n="90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11813" y="0"/>
            <a:ext cx="42926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 smtClean="0"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nb-N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b-N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742950" y="2125980"/>
            <a:ext cx="84201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93010" y="6463350"/>
            <a:ext cx="12921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055379" y="6506498"/>
            <a:ext cx="2064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sz="1200" b="0" i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97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‹n.›</a:t>
            </a:fld>
            <a:endParaRPr lang="nb-NO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9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9041765" y="6426329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751468" y="1714727"/>
            <a:ext cx="8290297" cy="84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noAutofit/>
          </a:bodyPr>
          <a:lstStyle/>
          <a:p>
            <a:pPr marL="668655" marR="5080" lvl="0" indent="-656590" algn="ctr">
              <a:lnSpc>
                <a:spcPct val="100299"/>
              </a:lnSpc>
              <a:spcBef>
                <a:spcPts val="85"/>
              </a:spcBef>
            </a:pPr>
            <a:r>
              <a:rPr lang="en-US" sz="5400" b="1" dirty="0" smtClean="0">
                <a:latin typeface="+mj-lt"/>
              </a:rPr>
              <a:t>Link Prediction on Real and Synthetic Complex Networks</a:t>
            </a:r>
            <a:endParaRPr sz="48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2031150" y="4166475"/>
            <a:ext cx="5896800" cy="39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latin typeface="+mj-lt"/>
              </a:rPr>
              <a:t>Department</a:t>
            </a:r>
            <a:r>
              <a:rPr lang="it-IT" sz="2000" dirty="0">
                <a:latin typeface="+mj-lt"/>
              </a:rPr>
              <a:t> of Information </a:t>
            </a:r>
            <a:r>
              <a:rPr lang="it-IT" sz="2000" dirty="0" err="1" smtClean="0">
                <a:latin typeface="+mj-lt"/>
              </a:rPr>
              <a:t>Engineering</a:t>
            </a:r>
            <a:endParaRPr sz="2000" i="1" dirty="0">
              <a:latin typeface="+mj-lt"/>
            </a:endParaRPr>
          </a:p>
          <a:p>
            <a:pPr marL="0" lvl="0" indent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latin typeface="+mj-l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663" y="6124927"/>
            <a:ext cx="2487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latin typeface="+mj-lt"/>
              </a:rPr>
              <a:t> </a:t>
            </a:r>
            <a:r>
              <a:rPr lang="it-IT" sz="2000" b="1" dirty="0" smtClean="0">
                <a:latin typeface="+mj-lt"/>
              </a:rPr>
              <a:t>10/09/2018</a:t>
            </a:r>
            <a:endParaRPr sz="2000" b="1" dirty="0">
              <a:latin typeface="+mj-l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050802" y="4557209"/>
            <a:ext cx="4662114" cy="8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smtClean="0">
                <a:solidFill>
                  <a:schemeClr val="dk1"/>
                </a:solidFill>
                <a:latin typeface="+mj-lt"/>
              </a:rPr>
              <a:t>Master Candidate:</a:t>
            </a:r>
            <a:r>
              <a:rPr lang="it-IT" sz="2000" b="1" i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it-IT" sz="2000" i="1" dirty="0" smtClean="0">
                <a:solidFill>
                  <a:schemeClr val="dk1"/>
                </a:solidFill>
                <a:latin typeface="+mj-lt"/>
              </a:rPr>
              <a:t>Umberto Michieli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05" y="376062"/>
            <a:ext cx="1997231" cy="115554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6" y="376062"/>
            <a:ext cx="2559367" cy="115677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050802" y="5252694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Supervisors:</a:t>
            </a:r>
            <a:endParaRPr lang="en-US" sz="2000" b="1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377570" y="5252694"/>
            <a:ext cx="46698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Leonardo </a:t>
            </a:r>
            <a:r>
              <a:rPr lang="en-US" sz="2000" i="1" dirty="0" err="1" smtClean="0">
                <a:latin typeface="+mj-lt"/>
              </a:rPr>
              <a:t>Badia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1600" i="1" dirty="0" smtClean="0">
                <a:latin typeface="+mj-lt"/>
              </a:rPr>
              <a:t>(</a:t>
            </a:r>
            <a:r>
              <a:rPr lang="en-US" sz="1600" i="1" dirty="0" err="1" smtClean="0">
                <a:latin typeface="+mj-lt"/>
              </a:rPr>
              <a:t>Università</a:t>
            </a:r>
            <a:r>
              <a:rPr lang="en-US" sz="1600" i="1" dirty="0" smtClean="0">
                <a:latin typeface="+mj-lt"/>
              </a:rPr>
              <a:t> </a:t>
            </a:r>
            <a:r>
              <a:rPr lang="en-US" sz="1600" i="1" dirty="0" err="1" smtClean="0">
                <a:latin typeface="+mj-lt"/>
              </a:rPr>
              <a:t>degli</a:t>
            </a:r>
            <a:r>
              <a:rPr lang="en-US" sz="1600" i="1" dirty="0" smtClean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S</a:t>
            </a:r>
            <a:r>
              <a:rPr lang="en-US" sz="1600" i="1" dirty="0" err="1" smtClean="0">
                <a:latin typeface="+mj-lt"/>
              </a:rPr>
              <a:t>tudi</a:t>
            </a:r>
            <a:r>
              <a:rPr lang="en-US" sz="1600" i="1" dirty="0" smtClean="0">
                <a:latin typeface="+mj-lt"/>
              </a:rPr>
              <a:t> di Padova)</a:t>
            </a:r>
          </a:p>
          <a:p>
            <a:pPr>
              <a:lnSpc>
                <a:spcPct val="130000"/>
              </a:lnSpc>
            </a:pPr>
            <a:r>
              <a:rPr lang="en-US" sz="2000" i="1" dirty="0" smtClean="0">
                <a:latin typeface="+mj-lt"/>
              </a:rPr>
              <a:t>Carlo Cannistraci </a:t>
            </a:r>
            <a:r>
              <a:rPr lang="en-US" sz="1600" i="1" dirty="0" smtClean="0">
                <a:latin typeface="+mj-lt"/>
              </a:rPr>
              <a:t>(Technische Universität Dresden</a:t>
            </a:r>
            <a:r>
              <a:rPr lang="en-US" sz="1600" i="1" dirty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511552" y="8168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742950" y="370332"/>
            <a:ext cx="8420100" cy="873252"/>
          </a:xfrm>
        </p:spPr>
        <p:txBody>
          <a:bodyPr>
            <a:normAutofit/>
          </a:bodyPr>
          <a:lstStyle/>
          <a:p>
            <a:r>
              <a:rPr lang="en-US" u="none" dirty="0" smtClean="0">
                <a:latin typeface="+mj-lt"/>
              </a:rPr>
              <a:t>Topological Link </a:t>
            </a:r>
            <a:r>
              <a:rPr lang="en-US" sz="4000" u="none" dirty="0" smtClean="0">
                <a:latin typeface="+mj-lt"/>
              </a:rPr>
              <a:t>Prediction</a:t>
            </a:r>
            <a:r>
              <a:rPr lang="en-US" u="none" dirty="0" smtClean="0">
                <a:latin typeface="+mj-lt"/>
              </a:rPr>
              <a:t> (LP)</a:t>
            </a:r>
            <a:endParaRPr lang="en-US" u="none" dirty="0">
              <a:latin typeface="+mj-lt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b-NO" sz="1200" b="0" i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nb-NO" sz="1200" b="0" i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695193" y="928735"/>
            <a:ext cx="34371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+mj-lt"/>
              </a:rPr>
              <a:t>Problems: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q"/>
            </a:pPr>
            <a:r>
              <a:rPr lang="en-US" sz="3000" dirty="0">
                <a:solidFill>
                  <a:srgbClr val="00B050"/>
                </a:solidFill>
                <a:latin typeface="+mj-lt"/>
              </a:rPr>
              <a:t>Link forecast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q"/>
            </a:pPr>
            <a:r>
              <a:rPr lang="en-US" sz="3000" dirty="0">
                <a:solidFill>
                  <a:srgbClr val="C00000"/>
                </a:solidFill>
                <a:latin typeface="+mj-lt"/>
              </a:rPr>
              <a:t>Partial 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information</a:t>
            </a:r>
            <a:endParaRPr lang="en-US" sz="3000" dirty="0">
              <a:solidFill>
                <a:srgbClr val="C00000"/>
              </a:solidFill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q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Reconstruction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672281" y="3926722"/>
            <a:ext cx="2185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+mj-lt"/>
              </a:rPr>
              <a:t>Online social networks</a:t>
            </a:r>
            <a:endParaRPr lang="en-US" sz="30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8" y="4942385"/>
            <a:ext cx="1458413" cy="1458413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3487890" y="3926722"/>
            <a:ext cx="1311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Biology</a:t>
            </a:r>
            <a:endParaRPr lang="en-US" sz="3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6" name="Immagin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66" y="4783969"/>
            <a:ext cx="3060309" cy="1543308"/>
          </a:xfrm>
          <a:prstGeom prst="rect">
            <a:avLst/>
          </a:prstGeom>
        </p:spPr>
      </p:pic>
      <p:sp>
        <p:nvSpPr>
          <p:cNvPr id="73" name="CasellaDiTesto 72"/>
          <p:cNvSpPr txBox="1"/>
          <p:nvPr/>
        </p:nvSpPr>
        <p:spPr>
          <a:xfrm>
            <a:off x="6396368" y="3926722"/>
            <a:ext cx="2736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Covert networks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7" name="Immagin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12" y="4418224"/>
            <a:ext cx="3276358" cy="2054581"/>
          </a:xfrm>
          <a:prstGeom prst="rect">
            <a:avLst/>
          </a:prstGeom>
        </p:spPr>
      </p:pic>
      <p:grpSp>
        <p:nvGrpSpPr>
          <p:cNvPr id="2" name="Gruppo 1"/>
          <p:cNvGrpSpPr/>
          <p:nvPr/>
        </p:nvGrpSpPr>
        <p:grpSpPr>
          <a:xfrm>
            <a:off x="767536" y="1007853"/>
            <a:ext cx="2941367" cy="2493986"/>
            <a:chOff x="1012471" y="1122156"/>
            <a:chExt cx="2941367" cy="2493986"/>
          </a:xfrm>
        </p:grpSpPr>
        <p:sp>
          <p:nvSpPr>
            <p:cNvPr id="4" name="Ovale 3"/>
            <p:cNvSpPr/>
            <p:nvPr/>
          </p:nvSpPr>
          <p:spPr>
            <a:xfrm>
              <a:off x="1097765" y="176933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A</a:t>
              </a:r>
            </a:p>
          </p:txBody>
        </p:sp>
        <p:sp>
          <p:nvSpPr>
            <p:cNvPr id="21" name="Ovale 20"/>
            <p:cNvSpPr/>
            <p:nvPr/>
          </p:nvSpPr>
          <p:spPr>
            <a:xfrm>
              <a:off x="3413838" y="176933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B</a:t>
              </a:r>
            </a:p>
          </p:txBody>
        </p:sp>
        <p:sp>
          <p:nvSpPr>
            <p:cNvPr id="22" name="Ovale 21"/>
            <p:cNvSpPr/>
            <p:nvPr/>
          </p:nvSpPr>
          <p:spPr>
            <a:xfrm>
              <a:off x="2286178" y="1122156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C</a:t>
              </a:r>
            </a:p>
          </p:txBody>
        </p:sp>
        <p:sp>
          <p:nvSpPr>
            <p:cNvPr id="23" name="Ovale 22"/>
            <p:cNvSpPr/>
            <p:nvPr/>
          </p:nvSpPr>
          <p:spPr>
            <a:xfrm>
              <a:off x="2286178" y="2391038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D</a:t>
              </a:r>
            </a:p>
          </p:txBody>
        </p:sp>
        <p:cxnSp>
          <p:nvCxnSpPr>
            <p:cNvPr id="8" name="Connettore 1 7"/>
            <p:cNvCxnSpPr>
              <a:stCxn id="4" idx="6"/>
              <a:endCxn id="21" idx="2"/>
            </p:cNvCxnSpPr>
            <p:nvPr/>
          </p:nvCxnSpPr>
          <p:spPr>
            <a:xfrm>
              <a:off x="1637765" y="2039330"/>
              <a:ext cx="1776073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>
              <a:stCxn id="22" idx="6"/>
              <a:endCxn id="21" idx="2"/>
            </p:cNvCxnSpPr>
            <p:nvPr/>
          </p:nvCxnSpPr>
          <p:spPr>
            <a:xfrm>
              <a:off x="2826178" y="1392156"/>
              <a:ext cx="587660" cy="64717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>
              <a:stCxn id="4" idx="6"/>
              <a:endCxn id="23" idx="2"/>
            </p:cNvCxnSpPr>
            <p:nvPr/>
          </p:nvCxnSpPr>
          <p:spPr>
            <a:xfrm>
              <a:off x="1637765" y="2039330"/>
              <a:ext cx="648413" cy="62170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>
              <a:stCxn id="21" idx="2"/>
              <a:endCxn id="23" idx="6"/>
            </p:cNvCxnSpPr>
            <p:nvPr/>
          </p:nvCxnSpPr>
          <p:spPr>
            <a:xfrm flipH="1">
              <a:off x="2826178" y="2039330"/>
              <a:ext cx="587660" cy="62170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>
              <a:stCxn id="22" idx="2"/>
              <a:endCxn id="4" idx="6"/>
            </p:cNvCxnSpPr>
            <p:nvPr/>
          </p:nvCxnSpPr>
          <p:spPr>
            <a:xfrm flipH="1">
              <a:off x="1637765" y="1392156"/>
              <a:ext cx="648413" cy="64717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2286178" y="3076142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E</a:t>
              </a:r>
            </a:p>
          </p:txBody>
        </p:sp>
        <p:cxnSp>
          <p:nvCxnSpPr>
            <p:cNvPr id="72" name="Connettore 1 71"/>
            <p:cNvCxnSpPr>
              <a:stCxn id="4" idx="6"/>
              <a:endCxn id="71" idx="2"/>
            </p:cNvCxnSpPr>
            <p:nvPr/>
          </p:nvCxnSpPr>
          <p:spPr>
            <a:xfrm>
              <a:off x="1637765" y="2039330"/>
              <a:ext cx="648413" cy="130681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>
              <a:stCxn id="21" idx="2"/>
              <a:endCxn id="71" idx="6"/>
            </p:cNvCxnSpPr>
            <p:nvPr/>
          </p:nvCxnSpPr>
          <p:spPr>
            <a:xfrm flipH="1">
              <a:off x="2826178" y="2039330"/>
              <a:ext cx="587660" cy="130681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e 74"/>
            <p:cNvSpPr/>
            <p:nvPr/>
          </p:nvSpPr>
          <p:spPr>
            <a:xfrm>
              <a:off x="1097765" y="307406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F</a:t>
              </a:r>
            </a:p>
          </p:txBody>
        </p:sp>
        <p:cxnSp>
          <p:nvCxnSpPr>
            <p:cNvPr id="77" name="Connettore 1 76"/>
            <p:cNvCxnSpPr>
              <a:stCxn id="4" idx="4"/>
              <a:endCxn id="75" idx="0"/>
            </p:cNvCxnSpPr>
            <p:nvPr/>
          </p:nvCxnSpPr>
          <p:spPr>
            <a:xfrm>
              <a:off x="1367765" y="2309330"/>
              <a:ext cx="0" cy="764730"/>
            </a:xfrm>
            <a:prstGeom prst="line">
              <a:avLst/>
            </a:prstGeom>
            <a:ln w="2540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sellaDiTesto 73"/>
            <p:cNvSpPr txBox="1"/>
            <p:nvPr/>
          </p:nvSpPr>
          <p:spPr>
            <a:xfrm>
              <a:off x="1012471" y="2422511"/>
              <a:ext cx="3337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rgbClr val="C00000"/>
                  </a:solidFill>
                  <a:latin typeface="+mj-lt"/>
                </a:rPr>
                <a:t>?</a:t>
              </a:r>
              <a:endParaRPr lang="en-US" sz="25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81" name="CasellaDiTesto 80"/>
            <p:cNvSpPr txBox="1"/>
            <p:nvPr/>
          </p:nvSpPr>
          <p:spPr>
            <a:xfrm>
              <a:off x="2389305" y="1604293"/>
              <a:ext cx="3337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rgbClr val="C00000"/>
                  </a:solidFill>
                  <a:latin typeface="+mj-lt"/>
                </a:rPr>
                <a:t>?</a:t>
              </a:r>
              <a:endParaRPr lang="en-US" sz="2500" dirty="0">
                <a:solidFill>
                  <a:srgbClr val="C00000"/>
                </a:solidFill>
                <a:latin typeface="+mj-lt"/>
              </a:endParaRPr>
            </a:p>
          </p:txBody>
        </p:sp>
      </p:grpSp>
      <p:cxnSp>
        <p:nvCxnSpPr>
          <p:cNvPr id="17" name="Connettore 2 16"/>
          <p:cNvCxnSpPr/>
          <p:nvPr/>
        </p:nvCxnSpPr>
        <p:spPr>
          <a:xfrm flipH="1">
            <a:off x="2466241" y="2100831"/>
            <a:ext cx="2228952" cy="1825891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64" idx="0"/>
          </p:cNvCxnSpPr>
          <p:nvPr/>
        </p:nvCxnSpPr>
        <p:spPr>
          <a:xfrm flipH="1">
            <a:off x="4143679" y="2898380"/>
            <a:ext cx="551514" cy="1028342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276771" y="3717145"/>
            <a:ext cx="539665" cy="20957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0" y="0"/>
            <a:ext cx="9906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u="none" dirty="0" smtClean="0">
                <a:latin typeface="+mj-lt"/>
              </a:rPr>
              <a:t>Thank you for the attention!</a:t>
            </a:r>
            <a:endParaRPr lang="en-US" sz="6000" b="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21406</TotalTime>
  <Words>73</Words>
  <Application>Microsoft Macintosh PowerPoint</Application>
  <PresentationFormat>A4 (21x29,7 cm)</PresentationFormat>
  <Paragraphs>27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di Office</vt:lpstr>
      <vt:lpstr>Presentazione di PowerPoint</vt:lpstr>
      <vt:lpstr>Topological Link Prediction (LP)</vt:lpstr>
      <vt:lpstr>Thank you for the attention!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umberto m</cp:lastModifiedBy>
  <cp:revision>836</cp:revision>
  <cp:lastPrinted>2018-09-09T18:18:56Z</cp:lastPrinted>
  <dcterms:modified xsi:type="dcterms:W3CDTF">2019-04-09T18:33:27Z</dcterms:modified>
</cp:coreProperties>
</file>