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4: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 Methods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 Deng, </a:t>
            </a:r>
            <a:r>
              <a:rPr lang="en"/>
              <a:t>Akshay Nagendra, Paul Yates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Video (time permitting)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ssignment Summary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assignment we will let the students implement the broadcasting methods learned in class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Reliable Broadcast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FIFO Broadcast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Causal Broadcast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practical implementations of these algorithms beyond the simple pseudocode will give students a deeper and more lasting understanding of how they should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and Specifications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Language: Python 2.7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Skeleton code is provided with instructions on where to insert the missing broadcast algorithm code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the </a:t>
            </a:r>
            <a:r>
              <a:rPr lang="en"/>
              <a:t>network layer socket setup will already be there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student must demonstrate successful completion of the algorithm by submitting correct code and output logs w</a:t>
            </a:r>
            <a:r>
              <a:rPr lang="en"/>
              <a:t>hich</a:t>
            </a:r>
            <a:r>
              <a:rPr lang="en"/>
              <a:t> satisfy the requirements of the broadcast algorithm used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causal broadcast</a:t>
            </a:r>
            <a:r>
              <a:rPr lang="en"/>
              <a:t>, students must also submit proof that their implementation is correct via an explanation (PDF) and any supporting files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 Code Features: Server/Client Node Model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system is modeled as a node which acts as both a server and a client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sends all of its messages as a client, and </a:t>
            </a:r>
            <a:r>
              <a:rPr lang="en"/>
              <a:t>receives</a:t>
            </a:r>
            <a:r>
              <a:rPr lang="en"/>
              <a:t> all messages as a 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Low-level sending and receiving is provided by the skeleton code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implementation using threads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25" y="2765425"/>
            <a:ext cx="66389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 Code Features: Read/Write Logs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input file corresponding to each node contains the messages to be sent and their timestamps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must be sent only when the node’s tick or clock value is &gt;= than the timestamp for a message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each message is delivered by a node, it must be written to an write/delivery log unique for that node with the following information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 Clock Value/Tick Value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 of Message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Contents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50" y="707125"/>
            <a:ext cx="410527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2725488" y="110425"/>
            <a:ext cx="36930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Flowchart for Client/Server Model</a:t>
            </a:r>
            <a:endParaRPr b="1"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 Code Features: Channel Delay and Failure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desired, a channel delay feature may be enabled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transmission takes a random amount of time (bounded to 3 seconds)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affects order of message </a:t>
            </a:r>
            <a:r>
              <a:rPr lang="en"/>
              <a:t>received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FIFO and Causal rules must still be obeyed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Broken channels are defined by the input file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may have some of its communication channels fail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Broadcast algorithms should still be successful as long as there exists at least one send and receive path between all nodes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Reliable and FIFO Broadcast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Reliable Broadcast, students must implement: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Tags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Broadcast and Receive Handler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message is </a:t>
            </a:r>
            <a:r>
              <a:rPr lang="en"/>
              <a:t>received</a:t>
            </a:r>
            <a:r>
              <a:rPr lang="en"/>
              <a:t> for the first time, it is delivered and </a:t>
            </a:r>
            <a:r>
              <a:rPr lang="en"/>
              <a:t>re-broadcasted if not sent from receiving node itself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message should appear once and only once in the output file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FIFO Broadcast, students must implement: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tags with sequence numbers that increase from broadcast to broadcast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complete and use r_delivery_handler()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Students may notice that they can potentially use same reliable broadcast function for send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message should appear in sequence number order (per sender node) in the output file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Causal Broadcast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27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 Implementation: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Whenever a message is broadcasted, all previous delivered messages must be sent alongside and the </a:t>
            </a:r>
            <a:r>
              <a:rPr i="1" lang="en"/>
              <a:t>prevDelivered</a:t>
            </a:r>
            <a:r>
              <a:rPr lang="en"/>
              <a:t> list must be emptied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Whenever receiving a message list from </a:t>
            </a:r>
            <a:r>
              <a:rPr i="1" lang="en"/>
              <a:t>f_deliver</a:t>
            </a:r>
            <a:r>
              <a:rPr lang="en"/>
              <a:t>, any message that hasn’t been </a:t>
            </a:r>
            <a:r>
              <a:rPr i="1" lang="en"/>
              <a:t>c_delivered</a:t>
            </a:r>
            <a:r>
              <a:rPr lang="en"/>
              <a:t> is delivered to the application layer and appended to the </a:t>
            </a:r>
            <a:r>
              <a:rPr i="1" lang="en"/>
              <a:t>prevDelivered</a:t>
            </a:r>
            <a:r>
              <a:rPr lang="en"/>
              <a:t> list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Sample Verification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Whenever a message is broadcasted, record it and the current state of </a:t>
            </a:r>
            <a:r>
              <a:rPr i="1" lang="en"/>
              <a:t>prevDelivered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all messages are delivered after all the messages in their corresponding </a:t>
            </a:r>
            <a:r>
              <a:rPr i="1" lang="en"/>
              <a:t>prevDelivered</a:t>
            </a:r>
            <a:r>
              <a:rPr lang="en"/>
              <a:t> list, then the implementation would be correct and maintain causal behavior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