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0D11A-5FF0-4A7D-8393-563D7B5E2761}">
  <a:tblStyle styleId="{5560D11A-5FF0-4A7D-8393-563D7B5E2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2871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0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41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344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42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3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52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53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58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52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71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26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0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90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kshaynag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aul.maxyat@gatec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RWClustering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438275" y="23187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C++ Implementation of Rajaraman-Wong Clustering</a:t>
            </a:r>
            <a:endParaRPr sz="1400"/>
          </a:p>
        </p:txBody>
      </p:sp>
      <p:sp>
        <p:nvSpPr>
          <p:cNvPr id="136" name="Shape 136"/>
          <p:cNvSpPr txBox="1"/>
          <p:nvPr/>
        </p:nvSpPr>
        <p:spPr>
          <a:xfrm>
            <a:off x="4783475" y="3676575"/>
            <a:ext cx="4145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Akshay Nagendra &lt;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akshaynag@gatech.edu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Paul Yates &lt;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paul.maxyat@gatech.edu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April 26th, 2018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Matrix Implementation Analysis</a:t>
            </a:r>
            <a:endParaRPr b="1"/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r="-9950" b="-9950"/>
          <a:stretch/>
        </p:blipFill>
        <p:spPr>
          <a:xfrm>
            <a:off x="193550" y="1421950"/>
            <a:ext cx="46767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55200"/>
            <a:ext cx="4040900" cy="25989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572000" y="1222376"/>
            <a:ext cx="3939900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Larger the matrix dimensions for the delay matrix, the better runtime performance can be achieved at a very high memory usage cost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Benefits of the Design</a:t>
            </a:r>
            <a:endParaRPr b="1"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297500" y="1094525"/>
            <a:ext cx="7038900" cy="3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RWClustering</a:t>
            </a:r>
            <a:r>
              <a:rPr lang="en" sz="1800"/>
              <a:t> supports many features and extensions geared towards enabling a user to explore the clustering problem space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Matrix configurations can be selected to prioritize specific goals (e.g. runtime, memory usage, etc.)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Extensions include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Lawler labelling and clustering for comparison with Rajaraman-Wong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Experimental, overlap-avoidance clustering code to minimize area cost with Rajaraman-Wong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Python interactive GUI for sufficiently small circuits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297513" y="198300"/>
            <a:ext cx="70389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GUI (</a:t>
            </a:r>
            <a:r>
              <a:rPr lang="en" b="1" i="1"/>
              <a:t>RWGUI</a:t>
            </a:r>
            <a:r>
              <a:rPr lang="en" b="1"/>
              <a:t>)</a:t>
            </a:r>
            <a:endParaRPr b="1"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00" y="744900"/>
            <a:ext cx="6256401" cy="429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Work</a:t>
            </a:r>
            <a:endParaRPr b="1"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Further optimization of algorithms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 optimize the “On-The-Fly”, No Matrix delay determination for better runtime performance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Robust testing of the experimental code to see if it holds true for all acyclic digital circuit netlists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Port </a:t>
            </a:r>
            <a:r>
              <a:rPr lang="en" sz="1800" i="1"/>
              <a:t>RWGUI</a:t>
            </a:r>
            <a:r>
              <a:rPr lang="en" sz="1800"/>
              <a:t> to a more sophisticated GUI platform such as OpenGL, Qt, or ElectronJS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Python Tkinter/Turtle was picked due to </a:t>
            </a:r>
            <a:r>
              <a:rPr lang="en" sz="1800" i="1"/>
              <a:t>ecelinsrvw.ece.gatech.edu</a:t>
            </a:r>
            <a:r>
              <a:rPr lang="en" sz="1800"/>
              <a:t> having support for this graphics library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Further Resources</a:t>
            </a:r>
            <a:endParaRPr b="1"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297500" y="1141425"/>
            <a:ext cx="7038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For more information about </a:t>
            </a:r>
            <a:r>
              <a:rPr lang="en" sz="1800" i="1" dirty="0"/>
              <a:t>RWClustering</a:t>
            </a:r>
            <a:r>
              <a:rPr lang="en" sz="1800" dirty="0"/>
              <a:t>, please consult the following:</a:t>
            </a:r>
            <a:endParaRPr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 dirty="0" smtClean="0"/>
              <a:t>RWClustering/docs/RWGUIManual.doc</a:t>
            </a:r>
            <a:r>
              <a:rPr lang="en" sz="1800" dirty="0" smtClean="0"/>
              <a:t>x  </a:t>
            </a:r>
            <a:r>
              <a:rPr lang="en" sz="1800" dirty="0"/>
              <a:t>Manual on how to operate the interactive GUI</a:t>
            </a:r>
            <a:endParaRPr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 dirty="0"/>
              <a:t>RWClustering/docs/FinalReport.docx</a:t>
            </a:r>
            <a:r>
              <a:rPr lang="en" sz="1800" dirty="0"/>
              <a:t>: Report on the </a:t>
            </a:r>
            <a:r>
              <a:rPr lang="en" sz="1800" i="1" dirty="0"/>
              <a:t>RWClustering </a:t>
            </a:r>
            <a:r>
              <a:rPr lang="en" sz="1800" dirty="0"/>
              <a:t>application with in-depth details about the algorithms used, features, extensions, and analyses</a:t>
            </a:r>
            <a:endParaRPr sz="18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 dirty="0"/>
              <a:t>RWClustering</a:t>
            </a:r>
            <a:r>
              <a:rPr lang="en" sz="1800" dirty="0"/>
              <a:t>/README.txt: Textfile containing instructions on how to run the project infrastructure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Clustering and Why Do We Do It?</a:t>
            </a:r>
            <a:endParaRPr b="1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81475" y="1307850"/>
            <a:ext cx="4010700" cy="30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Clustering: Method of grouping gates together in a circuit to simplify complex circuit netlists</a:t>
            </a:r>
            <a:endParaRPr sz="20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Clustered netlists can be used as the input for partitioning and placement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175" y="1156126"/>
            <a:ext cx="3906425" cy="33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Rajaraman-Wong Clustering</a:t>
            </a:r>
            <a:endParaRPr b="1"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297500" y="1248850"/>
            <a:ext cx="7038900" cy="32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Focuses on minimizing the critical path delay when forming clusters on a directed acyclic graph (DAG)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a gate to appear in multiple clusters (overlap)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Area cost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Phases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Labelling: Compute a “label” per node that corresponds to longest time to that node when considering clustering</a:t>
            </a:r>
            <a:endParaRPr sz="18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Clustering: Form certain node clusters by starting with POs and adding any necessary input clusters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Program Execution Flow</a:t>
            </a:r>
            <a:endParaRPr b="1"/>
          </a:p>
        </p:txBody>
      </p:sp>
      <p:sp>
        <p:nvSpPr>
          <p:cNvPr id="155" name="Shape 155"/>
          <p:cNvSpPr/>
          <p:nvPr/>
        </p:nvSpPr>
        <p:spPr>
          <a:xfrm>
            <a:off x="1976450" y="1588300"/>
            <a:ext cx="1559050" cy="9669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Process input BLIF file and generate node 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4278825" y="1588300"/>
            <a:ext cx="1559050" cy="9669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Sort nodes using topological sorting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480250" y="1588300"/>
            <a:ext cx="1559050" cy="9669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Construct delay matrix (if applicable)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6480250" y="3211750"/>
            <a:ext cx="1559050" cy="9669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Compute label and cluster for each node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278825" y="3211750"/>
            <a:ext cx="1559050" cy="9669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Form necessary clusters beginning at POs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976450" y="3211750"/>
            <a:ext cx="1559050" cy="9669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Generate output files and GUI (if applicable)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Shape 161"/>
          <p:cNvCxnSpPr>
            <a:stCxn id="155" idx="3"/>
            <a:endCxn id="156" idx="1"/>
          </p:cNvCxnSpPr>
          <p:nvPr/>
        </p:nvCxnSpPr>
        <p:spPr>
          <a:xfrm>
            <a:off x="3535500" y="2071788"/>
            <a:ext cx="7434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Shape 162"/>
          <p:cNvCxnSpPr>
            <a:endCxn id="157" idx="1"/>
          </p:cNvCxnSpPr>
          <p:nvPr/>
        </p:nvCxnSpPr>
        <p:spPr>
          <a:xfrm>
            <a:off x="5837950" y="2071788"/>
            <a:ext cx="6423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Shape 163"/>
          <p:cNvCxnSpPr>
            <a:stCxn id="157" idx="3"/>
          </p:cNvCxnSpPr>
          <p:nvPr/>
        </p:nvCxnSpPr>
        <p:spPr>
          <a:xfrm>
            <a:off x="8039300" y="2071788"/>
            <a:ext cx="1044000" cy="843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Shape 164"/>
          <p:cNvCxnSpPr>
            <a:endCxn id="158" idx="3"/>
          </p:cNvCxnSpPr>
          <p:nvPr/>
        </p:nvCxnSpPr>
        <p:spPr>
          <a:xfrm flipH="1">
            <a:off x="8039300" y="2946138"/>
            <a:ext cx="1054500" cy="749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Shape 165"/>
          <p:cNvCxnSpPr>
            <a:stCxn id="158" idx="1"/>
            <a:endCxn id="159" idx="3"/>
          </p:cNvCxnSpPr>
          <p:nvPr/>
        </p:nvCxnSpPr>
        <p:spPr>
          <a:xfrm rot="10800000">
            <a:off x="5837950" y="3695238"/>
            <a:ext cx="642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Shape 166"/>
          <p:cNvCxnSpPr>
            <a:stCxn id="159" idx="1"/>
            <a:endCxn id="160" idx="3"/>
          </p:cNvCxnSpPr>
          <p:nvPr/>
        </p:nvCxnSpPr>
        <p:spPr>
          <a:xfrm rot="10800000">
            <a:off x="3535425" y="3695238"/>
            <a:ext cx="743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Shape 167"/>
          <p:cNvSpPr/>
          <p:nvPr/>
        </p:nvSpPr>
        <p:spPr>
          <a:xfrm>
            <a:off x="550350" y="1578000"/>
            <a:ext cx="1054500" cy="987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17200" y="3201438"/>
            <a:ext cx="987600" cy="987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" name="Shape 169"/>
          <p:cNvCxnSpPr>
            <a:stCxn id="167" idx="6"/>
            <a:endCxn id="155" idx="1"/>
          </p:cNvCxnSpPr>
          <p:nvPr/>
        </p:nvCxnSpPr>
        <p:spPr>
          <a:xfrm>
            <a:off x="1604850" y="2071800"/>
            <a:ext cx="371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Shape 170"/>
          <p:cNvCxnSpPr>
            <a:stCxn id="160" idx="1"/>
            <a:endCxn id="168" idx="6"/>
          </p:cNvCxnSpPr>
          <p:nvPr/>
        </p:nvCxnSpPr>
        <p:spPr>
          <a:xfrm rot="10800000">
            <a:off x="1604750" y="3695238"/>
            <a:ext cx="371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Implementation: Data structures</a:t>
            </a:r>
            <a:endParaRPr b="1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297500" y="1207700"/>
            <a:ext cx="7038900" cy="32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C++ and C++ STL libraries used to run all steps of the Rajaraman-Wong clustering algorithm</a:t>
            </a:r>
            <a:endParaRPr sz="18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Object-oriented classes to store node and cluster information 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Specialized traversal algorithms for topological sorting using visited flags, sparse matrices, C++ vectors and sets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GUI implemented using Python 2.7 Tkinter/Turtle graphics library and cshell script for running the C++ and the Python code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 </a:t>
            </a:r>
            <a:r>
              <a:rPr lang="en" sz="1800"/>
              <a:t>(Inter cluster delay = 3, Max cluster size = 8)</a:t>
            </a:r>
            <a:endParaRPr sz="1800"/>
          </a:p>
        </p:txBody>
      </p:sp>
      <p:graphicFrame>
        <p:nvGraphicFramePr>
          <p:cNvPr id="182" name="Shape 182"/>
          <p:cNvGraphicFramePr/>
          <p:nvPr/>
        </p:nvGraphicFramePr>
        <p:xfrm>
          <a:off x="52313" y="1428750"/>
          <a:ext cx="9018675" cy="2712490"/>
        </p:xfrm>
        <a:graphic>
          <a:graphicData uri="http://schemas.openxmlformats.org/drawingml/2006/table">
            <a:tbl>
              <a:tblPr>
                <a:noFill/>
                <a:tableStyleId>{5560D11A-5FF0-4A7D-8393-563D7B5E2761}</a:tableStyleId>
              </a:tblPr>
              <a:tblGrid>
                <a:gridCol w="1002075"/>
                <a:gridCol w="1002075"/>
                <a:gridCol w="1002075"/>
                <a:gridCol w="1002075"/>
                <a:gridCol w="1002075"/>
                <a:gridCol w="1094675"/>
                <a:gridCol w="909475"/>
                <a:gridCol w="1002075"/>
                <a:gridCol w="1002075"/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Circuit Netlist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Node Count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Cluster Count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Max Path Delay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Topolog. Sorting Time (sec)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Matrix Initialization (sec)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Labelling Time (sec)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Clustering Time (sec)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Total Execution Time (sec)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b17_opt.blif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25719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16147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72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74.003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b22_opt.blif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18789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11950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110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0.002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58.002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b20_opt.blif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12991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8197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0.001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39.001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s13207.blif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9396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2985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0.001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0.999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0.337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0.076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2.414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s9234.blif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6055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2090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88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0.00079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0.188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0.035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2.223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1176000" y="4572600"/>
            <a:ext cx="72819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These runs were executed on </a:t>
            </a: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ecelinsrvw.ece.gatech.edu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297500" y="116000"/>
            <a:ext cx="7038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Max Path Delay vs. Cluster Size Analysis</a:t>
            </a:r>
            <a:endParaRPr b="1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625" y="764050"/>
            <a:ext cx="6736650" cy="42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297500" y="116000"/>
            <a:ext cx="7038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Execution Time vs. Cluster Size Analysis</a:t>
            </a:r>
            <a:endParaRPr b="1"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38" y="621200"/>
            <a:ext cx="6569025" cy="43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Performance Analysis</a:t>
            </a:r>
            <a:endParaRPr b="1"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297500" y="1145975"/>
            <a:ext cx="7038900" cy="3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Execution time and performance is not only a function of node count, but also the complexity of the circuit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Our implementation is more susceptible to higher degrees of complexity (</a:t>
            </a:r>
            <a:r>
              <a:rPr lang="en" sz="1800" i="1"/>
              <a:t>bX_opt.blif</a:t>
            </a:r>
            <a:r>
              <a:rPr lang="en" sz="1800"/>
              <a:t> circuits), compared to the simpler (</a:t>
            </a:r>
            <a:r>
              <a:rPr lang="en" sz="1800" i="1"/>
              <a:t>sX.blif </a:t>
            </a:r>
            <a:r>
              <a:rPr lang="en" sz="1800"/>
              <a:t>circuits)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features such as different matrix implementations help reduce the latency of the program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On-screen Show (16:9)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Montserrat</vt:lpstr>
      <vt:lpstr>Lato</vt:lpstr>
      <vt:lpstr>Arial</vt:lpstr>
      <vt:lpstr>Focus</vt:lpstr>
      <vt:lpstr>RWClustering </vt:lpstr>
      <vt:lpstr>What is Clustering and Why Do We Do It?</vt:lpstr>
      <vt:lpstr>Rajaraman-Wong Clustering</vt:lpstr>
      <vt:lpstr>Program Execution Flow</vt:lpstr>
      <vt:lpstr>Implementation: Data structures</vt:lpstr>
      <vt:lpstr>Results (Inter cluster delay = 3, Max cluster size = 8)</vt:lpstr>
      <vt:lpstr>Max Path Delay vs. Cluster Size Analysis</vt:lpstr>
      <vt:lpstr>Execution Time vs. Cluster Size Analysis</vt:lpstr>
      <vt:lpstr>Performance Analysis</vt:lpstr>
      <vt:lpstr>Matrix Implementation Analysis</vt:lpstr>
      <vt:lpstr>Benefits of the Design</vt:lpstr>
      <vt:lpstr>GUI (RWGUI)</vt:lpstr>
      <vt:lpstr>Future Work</vt:lpstr>
      <vt:lpstr>Further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RWClustering </dc:title>
  <cp:lastModifiedBy>Akshay</cp:lastModifiedBy>
  <cp:revision>1</cp:revision>
  <dcterms:modified xsi:type="dcterms:W3CDTF">2018-04-26T19:30:37Z</dcterms:modified>
</cp:coreProperties>
</file>