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08"/>
    <p:restoredTop sz="94622"/>
  </p:normalViewPr>
  <p:slideViewPr>
    <p:cSldViewPr snapToGrid="0" snapToObjects="1">
      <p:cViewPr varScale="1">
        <p:scale>
          <a:sx n="140" d="100"/>
          <a:sy n="140" d="100"/>
        </p:scale>
        <p:origin x="232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B488A-6889-894A-AA29-2583EE12433B}" type="datetimeFigureOut">
              <a:rPr kumimoji="1" lang="zh-CN" altLang="en-US" smtClean="0"/>
              <a:t>2018/1/2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9DC42-816C-1C4D-A328-FB626D17ECA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19328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B488A-6889-894A-AA29-2583EE12433B}" type="datetimeFigureOut">
              <a:rPr kumimoji="1" lang="zh-CN" altLang="en-US" smtClean="0"/>
              <a:t>2018/1/2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9DC42-816C-1C4D-A328-FB626D17ECA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43649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B488A-6889-894A-AA29-2583EE12433B}" type="datetimeFigureOut">
              <a:rPr kumimoji="1" lang="zh-CN" altLang="en-US" smtClean="0"/>
              <a:t>2018/1/2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9DC42-816C-1C4D-A328-FB626D17ECA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27803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B488A-6889-894A-AA29-2583EE12433B}" type="datetimeFigureOut">
              <a:rPr kumimoji="1" lang="zh-CN" altLang="en-US" smtClean="0"/>
              <a:t>2018/1/2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9DC42-816C-1C4D-A328-FB626D17ECA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80629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B488A-6889-894A-AA29-2583EE12433B}" type="datetimeFigureOut">
              <a:rPr kumimoji="1" lang="zh-CN" altLang="en-US" smtClean="0"/>
              <a:t>2018/1/2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9DC42-816C-1C4D-A328-FB626D17ECA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50746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B488A-6889-894A-AA29-2583EE12433B}" type="datetimeFigureOut">
              <a:rPr kumimoji="1" lang="zh-CN" altLang="en-US" smtClean="0"/>
              <a:t>2018/1/2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9DC42-816C-1C4D-A328-FB626D17ECA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48711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B488A-6889-894A-AA29-2583EE12433B}" type="datetimeFigureOut">
              <a:rPr kumimoji="1" lang="zh-CN" altLang="en-US" smtClean="0"/>
              <a:t>2018/1/2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9DC42-816C-1C4D-A328-FB626D17ECA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96101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B488A-6889-894A-AA29-2583EE12433B}" type="datetimeFigureOut">
              <a:rPr kumimoji="1" lang="zh-CN" altLang="en-US" smtClean="0"/>
              <a:t>2018/1/2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9DC42-816C-1C4D-A328-FB626D17ECA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61606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B488A-6889-894A-AA29-2583EE12433B}" type="datetimeFigureOut">
              <a:rPr kumimoji="1" lang="zh-CN" altLang="en-US" smtClean="0"/>
              <a:t>2018/1/2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9DC42-816C-1C4D-A328-FB626D17ECA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29264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B488A-6889-894A-AA29-2583EE12433B}" type="datetimeFigureOut">
              <a:rPr kumimoji="1" lang="zh-CN" altLang="en-US" smtClean="0"/>
              <a:t>2018/1/2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9DC42-816C-1C4D-A328-FB626D17ECA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3878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B488A-6889-894A-AA29-2583EE12433B}" type="datetimeFigureOut">
              <a:rPr kumimoji="1" lang="zh-CN" altLang="en-US" smtClean="0"/>
              <a:t>2018/1/2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9DC42-816C-1C4D-A328-FB626D17ECA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95097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8B488A-6889-894A-AA29-2583EE12433B}" type="datetimeFigureOut">
              <a:rPr kumimoji="1" lang="zh-CN" altLang="en-US" smtClean="0"/>
              <a:t>2018/1/2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49DC42-816C-1C4D-A328-FB626D17ECA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50210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 21"/>
          <p:cNvGrpSpPr/>
          <p:nvPr/>
        </p:nvGrpSpPr>
        <p:grpSpPr>
          <a:xfrm>
            <a:off x="2279199" y="276441"/>
            <a:ext cx="5343563" cy="5980448"/>
            <a:chOff x="2279199" y="276441"/>
            <a:chExt cx="5343563" cy="5980448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81962" y="1776725"/>
              <a:ext cx="2440800" cy="1220400"/>
            </a:xfrm>
            <a:prstGeom prst="rect">
              <a:avLst/>
            </a:prstGeom>
          </p:spPr>
        </p:pic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79199" y="1776725"/>
              <a:ext cx="2440800" cy="1220400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81599" y="3277009"/>
              <a:ext cx="2438400" cy="1219200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81962" y="3277009"/>
              <a:ext cx="2440800" cy="1220400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79199" y="4776093"/>
              <a:ext cx="2440800" cy="1220400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81962" y="4776093"/>
              <a:ext cx="2440800" cy="1220400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79199" y="276441"/>
              <a:ext cx="2440800" cy="1220400"/>
            </a:xfrm>
            <a:prstGeom prst="rect">
              <a:avLst/>
            </a:prstGeom>
          </p:spPr>
        </p:pic>
        <p:sp>
          <p:nvSpPr>
            <p:cNvPr id="12" name="文本框 11"/>
            <p:cNvSpPr txBox="1"/>
            <p:nvPr/>
          </p:nvSpPr>
          <p:spPr>
            <a:xfrm>
              <a:off x="2988079" y="1496841"/>
              <a:ext cx="10182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000" dirty="0" smtClean="0">
                  <a:latin typeface="SimSun" charset="-122"/>
                  <a:ea typeface="SimSun" charset="-122"/>
                  <a:cs typeface="SimSun" charset="-122"/>
                </a:rPr>
                <a:t>左图</a:t>
              </a:r>
              <a:r>
                <a:rPr kumimoji="1" lang="en-US" altLang="zh-CN" sz="1000" dirty="0" smtClean="0">
                  <a:latin typeface="SimSun" charset="-122"/>
                  <a:ea typeface="SimSun" charset="-122"/>
                  <a:cs typeface="SimSun" charset="-122"/>
                </a:rPr>
                <a:t>(768x384)</a:t>
              </a:r>
              <a:endParaRPr kumimoji="1" lang="zh-CN" altLang="en-US" sz="1000" dirty="0">
                <a:latin typeface="SimSun" charset="-122"/>
                <a:ea typeface="SimSun" charset="-122"/>
                <a:cs typeface="SimSun" charset="-122"/>
              </a:endParaRPr>
            </a:p>
          </p:txBody>
        </p:sp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81962" y="276441"/>
              <a:ext cx="2440800" cy="1220400"/>
            </a:xfrm>
            <a:prstGeom prst="rect">
              <a:avLst/>
            </a:prstGeom>
          </p:spPr>
        </p:pic>
        <p:sp>
          <p:nvSpPr>
            <p:cNvPr id="14" name="文本框 13"/>
            <p:cNvSpPr txBox="1"/>
            <p:nvPr/>
          </p:nvSpPr>
          <p:spPr>
            <a:xfrm>
              <a:off x="5858782" y="1502541"/>
              <a:ext cx="10182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000" dirty="0" smtClean="0">
                  <a:latin typeface="SimSun" charset="-122"/>
                  <a:ea typeface="SimSun" charset="-122"/>
                  <a:cs typeface="SimSun" charset="-122"/>
                </a:rPr>
                <a:t>右图</a:t>
              </a:r>
              <a:r>
                <a:rPr kumimoji="1" lang="en-US" altLang="zh-CN" sz="1000" dirty="0" smtClean="0">
                  <a:latin typeface="SimSun" charset="-122"/>
                  <a:ea typeface="SimSun" charset="-122"/>
                  <a:cs typeface="SimSun" charset="-122"/>
                </a:rPr>
                <a:t>(768x384)</a:t>
              </a:r>
              <a:endParaRPr kumimoji="1" lang="zh-CN" altLang="en-US" sz="1000" dirty="0">
                <a:latin typeface="SimSun" charset="-122"/>
                <a:ea typeface="SimSun" charset="-122"/>
                <a:cs typeface="SimSun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2787705" y="2997124"/>
              <a:ext cx="135806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000" dirty="0" smtClean="0">
                  <a:latin typeface="Times New Roman" charset="0"/>
                  <a:ea typeface="Times New Roman" charset="0"/>
                  <a:cs typeface="Times New Roman" charset="0"/>
                </a:rPr>
                <a:t>ground</a:t>
              </a:r>
              <a:r>
                <a:rPr kumimoji="1" lang="zh-CN" altLang="en-US" sz="1000" dirty="0" smtClean="0"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kumimoji="1" lang="en-US" altLang="zh-CN" sz="1000" dirty="0" smtClean="0">
                  <a:latin typeface="Times New Roman" charset="0"/>
                  <a:ea typeface="Times New Roman" charset="0"/>
                  <a:cs typeface="Times New Roman" charset="0"/>
                </a:rPr>
                <a:t>truth(768x384)</a:t>
              </a:r>
              <a:endParaRPr kumimoji="1" lang="zh-CN" altLang="en-US" sz="100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5950956" y="2997124"/>
              <a:ext cx="90281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000" dirty="0" smtClean="0">
                  <a:latin typeface="Times New Roman" charset="0"/>
                  <a:ea typeface="Times New Roman" charset="0"/>
                  <a:cs typeface="Times New Roman" charset="0"/>
                </a:rPr>
                <a:t>pr1(384x192)</a:t>
              </a:r>
              <a:endParaRPr kumimoji="1" lang="zh-CN" altLang="en-US" sz="100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3081856" y="4496209"/>
              <a:ext cx="83548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000" dirty="0" smtClean="0">
                  <a:latin typeface="Times New Roman" charset="0"/>
                  <a:ea typeface="Times New Roman" charset="0"/>
                  <a:cs typeface="Times New Roman" charset="0"/>
                </a:rPr>
                <a:t>pr2(192x96)</a:t>
              </a:r>
              <a:endParaRPr kumimoji="1" lang="zh-CN" altLang="en-US" sz="100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5950955" y="4496209"/>
              <a:ext cx="76815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000" dirty="0" smtClean="0">
                  <a:latin typeface="Times New Roman" charset="0"/>
                  <a:ea typeface="Times New Roman" charset="0"/>
                  <a:cs typeface="Times New Roman" charset="0"/>
                </a:rPr>
                <a:t>pr4(48x24)</a:t>
              </a:r>
              <a:endParaRPr kumimoji="1" lang="zh-CN" altLang="en-US" sz="100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3115518" y="6010668"/>
              <a:ext cx="76335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000" dirty="0" smtClean="0">
                  <a:latin typeface="Times New Roman" charset="0"/>
                  <a:ea typeface="Times New Roman" charset="0"/>
                  <a:cs typeface="Times New Roman" charset="0"/>
                </a:rPr>
                <a:t>pr5(24x12)</a:t>
              </a:r>
              <a:endParaRPr kumimoji="1" lang="zh-CN" altLang="en-US" sz="100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6018281" y="6010668"/>
              <a:ext cx="69923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000" dirty="0" smtClean="0">
                  <a:latin typeface="Times New Roman" charset="0"/>
                  <a:ea typeface="Times New Roman" charset="0"/>
                  <a:cs typeface="Times New Roman" charset="0"/>
                </a:rPr>
                <a:t>pr6(12x6)</a:t>
              </a:r>
              <a:endParaRPr kumimoji="1" lang="zh-CN" altLang="en-US" sz="100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990120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21</Words>
  <Application>Microsoft Macintosh PowerPoint</Application>
  <PresentationFormat>宽屏</PresentationFormat>
  <Paragraphs>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DengXian</vt:lpstr>
      <vt:lpstr>DengXian Light</vt:lpstr>
      <vt:lpstr>SimSun</vt:lpstr>
      <vt:lpstr>Times New Roman</vt:lpstr>
      <vt:lpstr>Arial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You Fang</dc:creator>
  <cp:lastModifiedBy>You Fang</cp:lastModifiedBy>
  <cp:revision>9</cp:revision>
  <dcterms:created xsi:type="dcterms:W3CDTF">2018-01-02T03:31:38Z</dcterms:created>
  <dcterms:modified xsi:type="dcterms:W3CDTF">2018-01-02T04:25:45Z</dcterms:modified>
</cp:coreProperties>
</file>