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741"/>
  </p:normalViewPr>
  <p:slideViewPr>
    <p:cSldViewPr snapToGrid="0" snapToObjects="1">
      <p:cViewPr varScale="1">
        <p:scale>
          <a:sx n="110" d="100"/>
          <a:sy n="110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F86A-BEF9-814B-8C87-10C34F793BFF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B6442-D136-C447-8424-A314B0AD48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02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选中全部内容后，右键另存为图片，保存的图片没有背景色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6442-D136-C447-8424-A314B0AD48C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5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此页选中全部右键另存为图片后省略号的位置会下移</a:t>
            </a:r>
            <a:r>
              <a:rPr kumimoji="1" lang="zh-CN" altLang="en-US" smtClean="0"/>
              <a:t>。。打开放映然后截图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B6442-D136-C447-8424-A314B0AD48C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31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08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00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1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7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94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3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21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7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3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31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898C-115F-1C45-8400-53CD068DF903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09FD-DE57-E84E-B9C9-7AC917955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9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组 1332"/>
          <p:cNvGrpSpPr/>
          <p:nvPr/>
        </p:nvGrpSpPr>
        <p:grpSpPr>
          <a:xfrm>
            <a:off x="233932" y="1345157"/>
            <a:ext cx="8741486" cy="2008962"/>
            <a:chOff x="233932" y="1345157"/>
            <a:chExt cx="8741486" cy="2008962"/>
          </a:xfrm>
        </p:grpSpPr>
        <p:grpSp>
          <p:nvGrpSpPr>
            <p:cNvPr id="25" name="组 24"/>
            <p:cNvGrpSpPr>
              <a:grpSpLocks noChangeAspect="1"/>
            </p:cNvGrpSpPr>
            <p:nvPr/>
          </p:nvGrpSpPr>
          <p:grpSpPr>
            <a:xfrm>
              <a:off x="233932" y="1762289"/>
              <a:ext cx="1440000" cy="1080000"/>
              <a:chOff x="938784" y="1199487"/>
              <a:chExt cx="1671648" cy="1360416"/>
            </a:xfrm>
          </p:grpSpPr>
          <p:sp>
            <p:nvSpPr>
              <p:cNvPr id="12" name="矩形 11"/>
              <p:cNvSpPr>
                <a:spLocks noChangeAspect="1"/>
              </p:cNvSpPr>
              <p:nvPr/>
            </p:nvSpPr>
            <p:spPr>
              <a:xfrm>
                <a:off x="1170432" y="1199487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>
                <a:off x="1112520" y="1269591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>
                <a:spLocks noChangeAspect="1"/>
              </p:cNvSpPr>
              <p:nvPr/>
            </p:nvSpPr>
            <p:spPr>
              <a:xfrm>
                <a:off x="996696" y="1409799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>
                <a:spLocks noChangeAspect="1"/>
              </p:cNvSpPr>
              <p:nvPr/>
            </p:nvSpPr>
            <p:spPr>
              <a:xfrm>
                <a:off x="938784" y="1479903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左右图</a:t>
                </a:r>
                <a:endParaRPr kumimoji="1" lang="zh-CN" altLang="en-US" dirty="0"/>
              </a:p>
            </p:txBody>
          </p:sp>
        </p:grpSp>
        <p:grpSp>
          <p:nvGrpSpPr>
            <p:cNvPr id="47" name="组 46"/>
            <p:cNvGrpSpPr>
              <a:grpSpLocks noChangeAspect="1"/>
            </p:cNvGrpSpPr>
            <p:nvPr/>
          </p:nvGrpSpPr>
          <p:grpSpPr>
            <a:xfrm>
              <a:off x="1776367" y="1861744"/>
              <a:ext cx="1137873" cy="980467"/>
              <a:chOff x="2964423" y="1265842"/>
              <a:chExt cx="1137873" cy="980467"/>
            </a:xfrm>
          </p:grpSpPr>
          <p:grpSp>
            <p:nvGrpSpPr>
              <p:cNvPr id="33" name="组 32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34" name="矩形 33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" name="矩形 34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矩形 35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矩形 36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矩形 37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矩形 38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0" name="组 39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41" name="矩形 40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矩形 41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矩形 42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矩形 43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矩形 44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矩形 45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</p:grpSp>
        <p:grpSp>
          <p:nvGrpSpPr>
            <p:cNvPr id="78" name="组 77"/>
            <p:cNvGrpSpPr>
              <a:grpSpLocks noChangeAspect="1"/>
            </p:cNvGrpSpPr>
            <p:nvPr/>
          </p:nvGrpSpPr>
          <p:grpSpPr>
            <a:xfrm>
              <a:off x="2931144" y="1932587"/>
              <a:ext cx="981117" cy="913218"/>
              <a:chOff x="5424436" y="1402734"/>
              <a:chExt cx="981117" cy="913218"/>
            </a:xfrm>
          </p:grpSpPr>
          <p:grpSp>
            <p:nvGrpSpPr>
              <p:cNvPr id="48" name="组 47"/>
              <p:cNvGrpSpPr>
                <a:grpSpLocks noChangeAspect="1"/>
              </p:cNvGrpSpPr>
              <p:nvPr/>
            </p:nvGrpSpPr>
            <p:grpSpPr>
              <a:xfrm>
                <a:off x="5646398" y="140273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49" name="组 48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57" name="矩形 5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8" name="矩形 5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9" name="矩形 5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0" name="矩形 5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1" name="矩形 6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2" name="矩形 6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50" name="组 49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51" name="矩形 50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2" name="矩形 51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3" name="矩形 52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4" name="矩形 53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5" name="矩形 54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6" name="矩形 55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63" name="组 62"/>
              <p:cNvGrpSpPr>
                <a:grpSpLocks noChangeAspect="1"/>
              </p:cNvGrpSpPr>
              <p:nvPr/>
            </p:nvGrpSpPr>
            <p:grpSpPr>
              <a:xfrm>
                <a:off x="5424436" y="166181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64" name="组 63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72" name="矩形 71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3" name="矩形 72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4" name="矩形 73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5" name="矩形 7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6" name="矩形 75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7" name="矩形 76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5" name="组 64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66" name="矩形 65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7" name="矩形 66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8" name="矩形 67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0" name="矩形 69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900" dirty="0"/>
                  </a:p>
                </p:txBody>
              </p:sp>
            </p:grpSp>
          </p:grpSp>
        </p:grpSp>
        <p:sp>
          <p:nvSpPr>
            <p:cNvPr id="236" name="文本框 235"/>
            <p:cNvSpPr txBox="1"/>
            <p:nvPr/>
          </p:nvSpPr>
          <p:spPr>
            <a:xfrm>
              <a:off x="609126" y="2920357"/>
              <a:ext cx="689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768x384</a:t>
              </a:r>
            </a:p>
            <a:p>
              <a:pPr algn="ctr"/>
              <a:r>
                <a:rPr kumimoji="1" lang="en-US" altLang="zh-CN" sz="1100" dirty="0" smtClean="0"/>
                <a:t>@6</a:t>
              </a:r>
              <a:endParaRPr kumimoji="1" lang="zh-CN" altLang="en-US" sz="1100" dirty="0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1860527" y="2920357"/>
              <a:ext cx="689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384x192</a:t>
              </a:r>
            </a:p>
            <a:p>
              <a:pPr algn="ctr"/>
              <a:r>
                <a:rPr kumimoji="1" lang="en-US" altLang="zh-CN" sz="1100" dirty="0" smtClean="0"/>
                <a:t>@64</a:t>
              </a:r>
              <a:endParaRPr kumimoji="1" lang="zh-CN" altLang="en-US" sz="1100" dirty="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866132" y="2920357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192x96</a:t>
              </a:r>
            </a:p>
            <a:p>
              <a:pPr algn="ctr"/>
              <a:r>
                <a:rPr kumimoji="1" lang="en-US" altLang="zh-CN" sz="1100" dirty="0" smtClean="0"/>
                <a:t>@128</a:t>
              </a:r>
              <a:endParaRPr kumimoji="1" lang="zh-CN" altLang="en-US" sz="1100" dirty="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3726323" y="2920357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96x48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5155595" y="2914945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5831057" y="2915955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368" name="组 367"/>
            <p:cNvGrpSpPr>
              <a:grpSpLocks noChangeAspect="1"/>
            </p:cNvGrpSpPr>
            <p:nvPr/>
          </p:nvGrpSpPr>
          <p:grpSpPr>
            <a:xfrm>
              <a:off x="5978853" y="2180079"/>
              <a:ext cx="679392" cy="676850"/>
              <a:chOff x="7351302" y="3010953"/>
              <a:chExt cx="679392" cy="676850"/>
            </a:xfrm>
          </p:grpSpPr>
          <p:grpSp>
            <p:nvGrpSpPr>
              <p:cNvPr id="242" name="组 241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243" name="组 24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275" name="组 27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91" name="组 2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99" name="矩形 2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0" name="矩形 2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1" name="矩形 3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2" name="矩形 3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3" name="矩形 3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4" name="矩形 3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92" name="组 2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93" name="矩形 2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4" name="矩形 2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5" name="矩形 2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6" name="矩形 2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7" name="矩形 2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8" name="矩形 2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276" name="组 27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77" name="组 2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85" name="矩形 2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6" name="矩形 2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7" name="矩形 2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8" name="矩形 2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9" name="矩形 2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0" name="矩形 2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78" name="组 2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79" name="矩形 2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0" name="矩形 2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1" name="矩形 2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2" name="矩形 2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3" name="矩形 2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4" name="矩形 2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244" name="组 24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245" name="组 24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61" name="组 2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69" name="矩形 2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0" name="矩形 2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1" name="矩形 2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2" name="矩形 2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3" name="矩形 2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4" name="矩形 2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62" name="组 2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63" name="矩形 2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4" name="矩形 2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5" name="矩形 2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6" name="矩形 2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7" name="矩形 2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8" name="矩形 2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246" name="组 24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47" name="组 24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55" name="矩形 2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6" name="矩形 2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7" name="矩形 2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8" name="矩形 2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9" name="矩形 2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0" name="矩形 2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48" name="组 2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49" name="矩形 2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0" name="矩形 2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1" name="矩形 2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2" name="矩形 2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3" name="矩形 2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4" name="矩形 2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05" name="组 304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306" name="组 305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338" name="组 337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54" name="组 3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62" name="矩形 3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3" name="矩形 3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4" name="矩形 3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5" name="矩形 3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6" name="矩形 3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7" name="矩形 3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55" name="组 3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56" name="矩形 3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7" name="矩形 3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8" name="矩形 3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9" name="矩形 3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0" name="矩形 3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1" name="矩形 3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339" name="组 338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40" name="组 3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48" name="矩形 3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9" name="矩形 3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0" name="矩形 3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1" name="矩形 3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2" name="矩形 3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3" name="矩形 3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41" name="组 34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42" name="矩形 3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3" name="矩形 3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4" name="矩形 3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5" name="矩形 3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6" name="矩形 3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7" name="矩形 3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307" name="组 306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308" name="组 307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24" name="组 3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32" name="矩形 3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3" name="矩形 3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4" name="矩形 3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5" name="矩形 3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6" name="矩形 3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7" name="矩形 3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25" name="组 3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26" name="矩形 3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7" name="矩形 3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8" name="矩形 3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9" name="矩形 3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0" name="矩形 3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1" name="矩形 3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309" name="组 308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10" name="组 3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18" name="矩形 3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9" name="矩形 3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0" name="矩形 3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1" name="矩形 3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2" name="矩形 3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3" name="矩形 3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11" name="组 3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12" name="矩形 3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3" name="矩形 3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4" name="矩形 3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5" name="矩形 3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6" name="矩形 3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7" name="矩形 3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sp>
          <p:nvSpPr>
            <p:cNvPr id="369" name="文本框 368"/>
            <p:cNvSpPr txBox="1"/>
            <p:nvPr/>
          </p:nvSpPr>
          <p:spPr>
            <a:xfrm>
              <a:off x="6514884" y="2910324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372" name="组 371"/>
            <p:cNvGrpSpPr/>
            <p:nvPr/>
          </p:nvGrpSpPr>
          <p:grpSpPr>
            <a:xfrm>
              <a:off x="1565289" y="1349990"/>
              <a:ext cx="534122" cy="319991"/>
              <a:chOff x="2004201" y="773918"/>
              <a:chExt cx="534122" cy="319991"/>
            </a:xfrm>
          </p:grpSpPr>
          <p:sp>
            <p:nvSpPr>
              <p:cNvPr id="370" name="右箭头 369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1" name="文本框 370"/>
              <p:cNvSpPr txBox="1"/>
              <p:nvPr/>
            </p:nvSpPr>
            <p:spPr>
              <a:xfrm>
                <a:off x="2004201" y="773918"/>
                <a:ext cx="5341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conv1</a:t>
                </a:r>
                <a:endParaRPr kumimoji="1" lang="zh-CN" altLang="en-US" sz="1000" b="1" dirty="0"/>
              </a:p>
            </p:txBody>
          </p:sp>
        </p:grpSp>
        <p:grpSp>
          <p:nvGrpSpPr>
            <p:cNvPr id="373" name="组 372"/>
            <p:cNvGrpSpPr/>
            <p:nvPr/>
          </p:nvGrpSpPr>
          <p:grpSpPr>
            <a:xfrm>
              <a:off x="2803059" y="1349990"/>
              <a:ext cx="534122" cy="319991"/>
              <a:chOff x="2004201" y="773918"/>
              <a:chExt cx="534122" cy="319991"/>
            </a:xfrm>
          </p:grpSpPr>
          <p:sp>
            <p:nvSpPr>
              <p:cNvPr id="374" name="右箭头 373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5" name="文本框 374"/>
              <p:cNvSpPr txBox="1"/>
              <p:nvPr/>
            </p:nvSpPr>
            <p:spPr>
              <a:xfrm>
                <a:off x="2004201" y="773918"/>
                <a:ext cx="5341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conv2</a:t>
                </a:r>
                <a:endParaRPr kumimoji="1" lang="zh-CN" altLang="en-US" sz="1000" b="1" dirty="0"/>
              </a:p>
            </p:txBody>
          </p:sp>
        </p:grpSp>
        <p:grpSp>
          <p:nvGrpSpPr>
            <p:cNvPr id="376" name="组 375"/>
            <p:cNvGrpSpPr/>
            <p:nvPr/>
          </p:nvGrpSpPr>
          <p:grpSpPr>
            <a:xfrm>
              <a:off x="3611040" y="1354699"/>
              <a:ext cx="601448" cy="319991"/>
              <a:chOff x="1970538" y="773918"/>
              <a:chExt cx="601448" cy="319991"/>
            </a:xfrm>
          </p:grpSpPr>
          <p:sp>
            <p:nvSpPr>
              <p:cNvPr id="377" name="右箭头 376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8" name="文本框 377"/>
              <p:cNvSpPr txBox="1"/>
              <p:nvPr/>
            </p:nvSpPr>
            <p:spPr>
              <a:xfrm>
                <a:off x="1970538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conv3a</a:t>
                </a:r>
                <a:endParaRPr kumimoji="1" lang="zh-CN" altLang="en-US" sz="1000" b="1" dirty="0"/>
              </a:p>
            </p:txBody>
          </p:sp>
        </p:grpSp>
        <p:grpSp>
          <p:nvGrpSpPr>
            <p:cNvPr id="379" name="组 378"/>
            <p:cNvGrpSpPr/>
            <p:nvPr/>
          </p:nvGrpSpPr>
          <p:grpSpPr>
            <a:xfrm>
              <a:off x="4334471" y="1351832"/>
              <a:ext cx="611065" cy="319991"/>
              <a:chOff x="1965730" y="773918"/>
              <a:chExt cx="611065" cy="319991"/>
            </a:xfrm>
          </p:grpSpPr>
          <p:sp>
            <p:nvSpPr>
              <p:cNvPr id="380" name="右箭头 379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1" name="文本框 380"/>
              <p:cNvSpPr txBox="1"/>
              <p:nvPr/>
            </p:nvSpPr>
            <p:spPr>
              <a:xfrm>
                <a:off x="1965730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conv3b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382" name="组 381"/>
            <p:cNvGrpSpPr>
              <a:grpSpLocks noChangeAspect="1"/>
            </p:cNvGrpSpPr>
            <p:nvPr/>
          </p:nvGrpSpPr>
          <p:grpSpPr>
            <a:xfrm>
              <a:off x="4578843" y="2177272"/>
              <a:ext cx="713381" cy="664011"/>
              <a:chOff x="5424436" y="1402734"/>
              <a:chExt cx="981117" cy="913218"/>
            </a:xfrm>
          </p:grpSpPr>
          <p:grpSp>
            <p:nvGrpSpPr>
              <p:cNvPr id="383" name="组 382"/>
              <p:cNvGrpSpPr>
                <a:grpSpLocks noChangeAspect="1"/>
              </p:cNvGrpSpPr>
              <p:nvPr/>
            </p:nvGrpSpPr>
            <p:grpSpPr>
              <a:xfrm>
                <a:off x="5646398" y="140273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399" name="组 398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07" name="矩形 40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8" name="矩形 40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9" name="矩形 40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0" name="矩形 40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1" name="矩形 41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2" name="矩形 41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00" name="组 399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01" name="矩形 400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2" name="矩形 401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3" name="矩形 402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4" name="矩形 403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5" name="矩形 404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6" name="矩形 405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384" name="组 383"/>
              <p:cNvGrpSpPr>
                <a:grpSpLocks noChangeAspect="1"/>
              </p:cNvGrpSpPr>
              <p:nvPr/>
            </p:nvGrpSpPr>
            <p:grpSpPr>
              <a:xfrm>
                <a:off x="5424436" y="166181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385" name="组 384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393" name="矩形 39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4" name="矩形 39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5" name="矩形 39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6" name="矩形 39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7" name="矩形 39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8" name="矩形 39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386" name="组 385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387" name="矩形 38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88" name="矩形 38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89" name="矩形 38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0" name="矩形 38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1" name="矩形 39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2" name="矩形 39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</p:grpSp>
        <p:sp>
          <p:nvSpPr>
            <p:cNvPr id="413" name="文本框 412"/>
            <p:cNvSpPr txBox="1"/>
            <p:nvPr/>
          </p:nvSpPr>
          <p:spPr>
            <a:xfrm>
              <a:off x="4508231" y="2918540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96x48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grpSp>
          <p:nvGrpSpPr>
            <p:cNvPr id="477" name="组 476"/>
            <p:cNvGrpSpPr/>
            <p:nvPr/>
          </p:nvGrpSpPr>
          <p:grpSpPr>
            <a:xfrm>
              <a:off x="5304763" y="2130153"/>
              <a:ext cx="703824" cy="711243"/>
              <a:chOff x="6393596" y="1436144"/>
              <a:chExt cx="703824" cy="711243"/>
            </a:xfrm>
          </p:grpSpPr>
          <p:grpSp>
            <p:nvGrpSpPr>
              <p:cNvPr id="173" name="组 172"/>
              <p:cNvGrpSpPr>
                <a:grpSpLocks noChangeAspect="1"/>
              </p:cNvGrpSpPr>
              <p:nvPr/>
            </p:nvGrpSpPr>
            <p:grpSpPr>
              <a:xfrm>
                <a:off x="6515556" y="1436144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174" name="组 173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206" name="组 205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22" name="组 2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30" name="矩形 2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1" name="矩形 2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2" name="矩形 2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3" name="矩形 2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4" name="矩形 2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5" name="矩形 2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23" name="组 2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24" name="矩形 2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5" name="矩形 2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6" name="矩形 2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7" name="矩形 2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8" name="矩形 2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9" name="矩形 2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207" name="组 206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08" name="组 20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16" name="矩形 2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7" name="矩形 2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8" name="矩形 2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9" name="矩形 2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0" name="矩形 2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1" name="矩形 2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09" name="组 2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10" name="矩形 2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1" name="矩形 2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2" name="矩形 2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3" name="矩形 2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4" name="矩形 2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5" name="矩形 2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175" name="组 174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76" name="组 175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92" name="组 1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00" name="矩形 1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1" name="矩形 2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2" name="矩形 2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3" name="矩形 2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4" name="矩形 2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5" name="矩形 2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93" name="组 1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94" name="矩形 1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5" name="矩形 1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6" name="矩形 1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7" name="矩形 1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8" name="矩形 1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9" name="矩形 1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77" name="组 176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78" name="组 1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6" name="矩形 1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" name="矩形 1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" name="矩形 1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" name="矩形 1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" name="矩形 1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" name="矩形 1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79" name="组 17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0" name="矩形 1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1" name="矩形 1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2" name="矩形 1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3" name="矩形 1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4" name="矩形 1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5" name="矩形 1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14" name="组 413"/>
              <p:cNvGrpSpPr>
                <a:grpSpLocks noChangeAspect="1"/>
              </p:cNvGrpSpPr>
              <p:nvPr/>
            </p:nvGrpSpPr>
            <p:grpSpPr>
              <a:xfrm>
                <a:off x="6393596" y="1588676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415" name="组 41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447" name="组 44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63" name="组 4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71" name="矩形 4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2" name="矩形 4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3" name="矩形 4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4" name="矩形 4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5" name="矩形 4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6" name="矩形 4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64" name="组 4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65" name="矩形 4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6" name="矩形 4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7" name="矩形 4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8" name="矩形 4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9" name="矩形 4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0" name="矩形 4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448" name="组 44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49" name="组 4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57" name="矩形 4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8" name="矩形 4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9" name="矩形 4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0" name="矩形 4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1" name="矩形 4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2" name="矩形 4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50" name="组 4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51" name="矩形 4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2" name="矩形 4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3" name="矩形 4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4" name="矩形 4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5" name="矩形 4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6" name="矩形 4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416" name="组 41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417" name="组 41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33" name="组 4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41" name="矩形 4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2" name="矩形 4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3" name="矩形 4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4" name="矩形 4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5" name="矩形 4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6" name="矩形 4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34" name="组 4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35" name="矩形 4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6" name="矩形 4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7" name="矩形 4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8" name="矩形 4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9" name="矩形 4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0" name="矩形 4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418" name="组 41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19" name="组 4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27" name="矩形 4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8" name="矩形 4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9" name="矩形 4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0" name="矩形 4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1" name="矩形 4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2" name="矩形 4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20" name="组 4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21" name="矩形 4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2" name="矩形 4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3" name="矩形 4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4" name="矩形 4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5" name="矩形 4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6" name="矩形 4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478" name="组 477"/>
            <p:cNvGrpSpPr>
              <a:grpSpLocks noChangeAspect="1"/>
            </p:cNvGrpSpPr>
            <p:nvPr/>
          </p:nvGrpSpPr>
          <p:grpSpPr>
            <a:xfrm>
              <a:off x="3844100" y="2182477"/>
              <a:ext cx="713381" cy="664011"/>
              <a:chOff x="5424436" y="1402734"/>
              <a:chExt cx="981117" cy="913218"/>
            </a:xfrm>
          </p:grpSpPr>
          <p:grpSp>
            <p:nvGrpSpPr>
              <p:cNvPr id="479" name="组 478"/>
              <p:cNvGrpSpPr>
                <a:grpSpLocks noChangeAspect="1"/>
              </p:cNvGrpSpPr>
              <p:nvPr/>
            </p:nvGrpSpPr>
            <p:grpSpPr>
              <a:xfrm>
                <a:off x="5646398" y="140273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495" name="组 494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503" name="矩形 50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4" name="矩形 50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5" name="矩形 50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6" name="矩形 50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7" name="矩形 50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8" name="矩形 50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96" name="组 495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97" name="矩形 49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8" name="矩形 49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9" name="矩形 49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0" name="矩形 49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1" name="矩形 50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2" name="矩形 50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480" name="组 479"/>
              <p:cNvGrpSpPr>
                <a:grpSpLocks noChangeAspect="1"/>
              </p:cNvGrpSpPr>
              <p:nvPr/>
            </p:nvGrpSpPr>
            <p:grpSpPr>
              <a:xfrm>
                <a:off x="5424436" y="166181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481" name="组 480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89" name="矩形 488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0" name="矩形 489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1" name="矩形 490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2" name="矩形 491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3" name="矩形 492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4" name="矩形 493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82" name="组 481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83" name="矩形 48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4" name="矩形 48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5" name="矩形 48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6" name="矩形 48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7" name="矩形 48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8" name="矩形 48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</p:grpSp>
        <p:grpSp>
          <p:nvGrpSpPr>
            <p:cNvPr id="511" name="组 510"/>
            <p:cNvGrpSpPr/>
            <p:nvPr/>
          </p:nvGrpSpPr>
          <p:grpSpPr>
            <a:xfrm>
              <a:off x="5086126" y="1355348"/>
              <a:ext cx="601448" cy="319991"/>
              <a:chOff x="1970539" y="773918"/>
              <a:chExt cx="601448" cy="319991"/>
            </a:xfrm>
          </p:grpSpPr>
          <p:sp>
            <p:nvSpPr>
              <p:cNvPr id="512" name="右箭头 511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3" name="文本框 512"/>
              <p:cNvSpPr txBox="1"/>
              <p:nvPr/>
            </p:nvSpPr>
            <p:spPr>
              <a:xfrm>
                <a:off x="1970539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conv4a</a:t>
                </a:r>
                <a:endParaRPr kumimoji="1" lang="zh-CN" altLang="en-US" sz="1000" b="1" dirty="0"/>
              </a:p>
            </p:txBody>
          </p:sp>
        </p:grpSp>
        <p:grpSp>
          <p:nvGrpSpPr>
            <p:cNvPr id="514" name="组 513"/>
            <p:cNvGrpSpPr/>
            <p:nvPr/>
          </p:nvGrpSpPr>
          <p:grpSpPr>
            <a:xfrm>
              <a:off x="5837291" y="1345157"/>
              <a:ext cx="611065" cy="319991"/>
              <a:chOff x="1965731" y="773918"/>
              <a:chExt cx="611065" cy="319991"/>
            </a:xfrm>
          </p:grpSpPr>
          <p:sp>
            <p:nvSpPr>
              <p:cNvPr id="515" name="右箭头 514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6" name="文本框 515"/>
              <p:cNvSpPr txBox="1"/>
              <p:nvPr/>
            </p:nvSpPr>
            <p:spPr>
              <a:xfrm>
                <a:off x="1965731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conv4b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518" name="组 517"/>
            <p:cNvGrpSpPr>
              <a:grpSpLocks noChangeAspect="1"/>
            </p:cNvGrpSpPr>
            <p:nvPr/>
          </p:nvGrpSpPr>
          <p:grpSpPr>
            <a:xfrm>
              <a:off x="6657912" y="2290593"/>
              <a:ext cx="554837" cy="552761"/>
              <a:chOff x="7351302" y="3010953"/>
              <a:chExt cx="679392" cy="676850"/>
            </a:xfrm>
          </p:grpSpPr>
          <p:grpSp>
            <p:nvGrpSpPr>
              <p:cNvPr id="519" name="组 518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583" name="组 58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15" name="组 61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31" name="组 6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39" name="矩形 6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0" name="矩形 6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1" name="矩形 6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2" name="矩形 6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3" name="矩形 6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4" name="矩形 6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632" name="组 6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33" name="矩形 6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4" name="矩形 6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5" name="矩形 6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6" name="矩形 6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7" name="矩形 6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8" name="矩形 6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616" name="组 61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17" name="组 61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25" name="矩形 6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6" name="矩形 6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7" name="矩形 6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8" name="矩形 6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9" name="矩形 6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0" name="矩形 6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618" name="组 6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19" name="矩形 6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0" name="矩形 6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1" name="矩形 6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2" name="矩形 6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3" name="矩形 6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4" name="矩形 6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584" name="组 58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585" name="组 58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01" name="组 6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09" name="矩形 6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0" name="矩形 6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1" name="矩形 6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2" name="矩形 6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3" name="矩形 6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4" name="矩形 6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602" name="组 6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03" name="矩形 6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4" name="矩形 6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5" name="矩形 6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6" name="矩形 6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7" name="矩形 6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8" name="矩形 6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586" name="组 58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87" name="组 5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95" name="矩形 5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6" name="矩形 5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7" name="矩形 5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8" name="矩形 5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9" name="矩形 5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0" name="矩形 5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588" name="组 5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89" name="矩形 5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0" name="矩形 5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1" name="矩形 5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2" name="矩形 5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3" name="矩形 5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4" name="矩形 5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520" name="组 519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521" name="组 520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553" name="组 55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69" name="组 5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77" name="矩形 5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8" name="矩形 5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9" name="矩形 5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80" name="矩形 5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81" name="矩形 5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82" name="矩形 5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70" name="组 5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71" name="矩形 5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2" name="矩形 5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3" name="矩形 5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4" name="矩形 5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5" name="矩形 5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6" name="矩形 5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554" name="组 55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55" name="组 5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63" name="矩形 5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4" name="矩形 5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5" name="矩形 5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6" name="矩形 5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7" name="矩形 5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8" name="矩形 5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56" name="组 5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57" name="矩形 5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8" name="矩形 5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9" name="矩形 5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0" name="矩形 5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1" name="矩形 5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2" name="矩形 5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522" name="组 521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523" name="组 52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39" name="组 5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47" name="矩形 5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8" name="矩形 5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9" name="矩形 5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0" name="矩形 5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1" name="矩形 5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2" name="矩形 5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40" name="组 5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41" name="矩形 5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2" name="矩形 5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3" name="矩形 5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4" name="矩形 5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5" name="矩形 5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6" name="矩形 5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524" name="组 52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25" name="组 5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33" name="矩形 5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4" name="矩形 5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5" name="矩形 5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6" name="矩形 5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7" name="矩形 5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8" name="矩形 5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26" name="组 5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27" name="矩形 5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28" name="矩形 5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29" name="矩形 5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0" name="矩形 5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1" name="矩形 5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2" name="矩形 5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646" name="组 645"/>
            <p:cNvGrpSpPr/>
            <p:nvPr/>
          </p:nvGrpSpPr>
          <p:grpSpPr>
            <a:xfrm>
              <a:off x="6469943" y="1351443"/>
              <a:ext cx="601448" cy="319991"/>
              <a:chOff x="1970540" y="773918"/>
              <a:chExt cx="601448" cy="319991"/>
            </a:xfrm>
          </p:grpSpPr>
          <p:sp>
            <p:nvSpPr>
              <p:cNvPr id="647" name="右箭头 646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8" name="文本框 647"/>
              <p:cNvSpPr txBox="1"/>
              <p:nvPr/>
            </p:nvSpPr>
            <p:spPr>
              <a:xfrm>
                <a:off x="1970540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conv5a</a:t>
                </a:r>
                <a:endParaRPr kumimoji="1" lang="zh-CN" altLang="en-US" sz="1000" b="1" dirty="0"/>
              </a:p>
            </p:txBody>
          </p:sp>
        </p:grpSp>
        <p:sp>
          <p:nvSpPr>
            <p:cNvPr id="649" name="文本框 648"/>
            <p:cNvSpPr txBox="1"/>
            <p:nvPr/>
          </p:nvSpPr>
          <p:spPr>
            <a:xfrm>
              <a:off x="7096737" y="2916026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650" name="组 649"/>
            <p:cNvGrpSpPr>
              <a:grpSpLocks noChangeAspect="1"/>
            </p:cNvGrpSpPr>
            <p:nvPr/>
          </p:nvGrpSpPr>
          <p:grpSpPr>
            <a:xfrm>
              <a:off x="7230621" y="2296295"/>
              <a:ext cx="554837" cy="552761"/>
              <a:chOff x="7351302" y="3010953"/>
              <a:chExt cx="679392" cy="676850"/>
            </a:xfrm>
          </p:grpSpPr>
          <p:grpSp>
            <p:nvGrpSpPr>
              <p:cNvPr id="651" name="组 650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715" name="组 71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47" name="组 74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63" name="组 7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71" name="矩形 7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2" name="矩形 7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3" name="矩形 7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4" name="矩形 7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5" name="矩形 7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6" name="矩形 7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64" name="组 7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65" name="矩形 7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6" name="矩形 7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7" name="矩形 7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8" name="矩形 7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9" name="矩形 7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0" name="矩形 7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748" name="组 74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49" name="组 7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57" name="矩形 7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8" name="矩形 7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9" name="矩形 7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0" name="矩形 7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1" name="矩形 7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2" name="矩形 7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50" name="组 7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51" name="矩形 7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2" name="矩形 7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3" name="矩形 7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4" name="矩形 7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5" name="矩形 7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6" name="矩形 7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716" name="组 71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17" name="组 71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33" name="组 7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41" name="矩形 7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2" name="矩形 7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3" name="矩形 7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4" name="矩形 7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5" name="矩形 7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6" name="矩形 7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34" name="组 7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35" name="矩形 7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6" name="矩形 7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7" name="矩形 7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8" name="矩形 7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9" name="矩形 7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0" name="矩形 7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718" name="组 71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19" name="组 7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27" name="矩形 7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8" name="矩形 7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9" name="矩形 7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0" name="矩形 7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1" name="矩形 7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2" name="矩形 7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20" name="组 7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21" name="矩形 7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2" name="矩形 7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3" name="矩形 7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4" name="矩形 7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5" name="矩形 7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6" name="矩形 7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52" name="组 651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653" name="组 65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85" name="组 68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01" name="组 7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09" name="矩形 7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0" name="矩形 7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1" name="矩形 7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2" name="矩形 7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3" name="矩形 7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4" name="矩形 7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702" name="组 7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03" name="矩形 7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4" name="矩形 7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5" name="矩形 7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6" name="矩形 7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7" name="矩形 7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8" name="矩形 7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686" name="组 68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87" name="组 6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95" name="矩形 6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6" name="矩形 6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7" name="矩形 6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8" name="矩形 6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9" name="矩形 6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0" name="矩形 6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88" name="组 6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89" name="矩形 6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0" name="矩形 6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1" name="矩形 6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2" name="矩形 6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3" name="矩形 6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4" name="矩形 6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654" name="组 65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55" name="组 65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71" name="组 6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79" name="矩形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0" name="矩形 6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1" name="矩形 6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2" name="矩形 6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3" name="矩形 6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4" name="矩形 6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72" name="组 6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73" name="矩形 6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4" name="矩形 6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5" name="矩形 6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6" name="矩形 6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7" name="矩形 6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8" name="矩形 6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656" name="组 65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57" name="组 6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65" name="矩形 6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6" name="矩形 6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7" name="矩形 6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8" name="矩形 6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9" name="矩形 6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0" name="矩形 6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58" name="组 6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59" name="矩形 6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0" name="矩形 6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1" name="矩形 6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2" name="矩形 6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3" name="矩形 6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4" name="矩形 6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777" name="组 776"/>
            <p:cNvGrpSpPr/>
            <p:nvPr/>
          </p:nvGrpSpPr>
          <p:grpSpPr>
            <a:xfrm>
              <a:off x="7037844" y="1348406"/>
              <a:ext cx="611065" cy="319991"/>
              <a:chOff x="1965732" y="773918"/>
              <a:chExt cx="611065" cy="319991"/>
            </a:xfrm>
          </p:grpSpPr>
          <p:sp>
            <p:nvSpPr>
              <p:cNvPr id="778" name="右箭头 777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9" name="文本框 778"/>
              <p:cNvSpPr txBox="1"/>
              <p:nvPr/>
            </p:nvSpPr>
            <p:spPr>
              <a:xfrm>
                <a:off x="1965732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conv5b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034" name="组 1033"/>
            <p:cNvGrpSpPr/>
            <p:nvPr/>
          </p:nvGrpSpPr>
          <p:grpSpPr>
            <a:xfrm>
              <a:off x="7765456" y="2196525"/>
              <a:ext cx="636777" cy="658437"/>
              <a:chOff x="8636105" y="3566926"/>
              <a:chExt cx="636777" cy="658437"/>
            </a:xfrm>
          </p:grpSpPr>
          <p:grpSp>
            <p:nvGrpSpPr>
              <p:cNvPr id="780" name="组 779"/>
              <p:cNvGrpSpPr>
                <a:grpSpLocks noChangeAspect="1"/>
              </p:cNvGrpSpPr>
              <p:nvPr/>
            </p:nvGrpSpPr>
            <p:grpSpPr>
              <a:xfrm>
                <a:off x="8881338" y="3566926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781" name="组 780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845" name="组 844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877" name="组 8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93" name="组 89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01" name="矩形 90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2" name="矩形 90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3" name="矩形 9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4" name="矩形 90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5" name="矩形 90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6" name="矩形 90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94" name="组 89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95" name="矩形 8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6" name="矩形 8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7" name="矩形 8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8" name="矩形 8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9" name="矩形 8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0" name="矩形 8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878" name="组 8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79" name="组 87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87" name="矩形 8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8" name="矩形 8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9" name="矩形 8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0" name="矩形 8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1" name="矩形 8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2" name="矩形 8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80" name="组 87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81" name="矩形 8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2" name="矩形 8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3" name="矩形 8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4" name="矩形 8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5" name="矩形 8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6" name="矩形 8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846" name="组 845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847" name="组 84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63" name="组 86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71" name="矩形 8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2" name="矩形 87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3" name="矩形 87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4" name="矩形 87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5" name="矩形 87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6" name="矩形 87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64" name="组 86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65" name="矩形 8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6" name="矩形 8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7" name="矩形 8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8" name="矩形 8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9" name="矩形 8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0" name="矩形 8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848" name="组 8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49" name="组 84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57" name="矩形 8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8" name="矩形 85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9" name="矩形 85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0" name="矩形 8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1" name="矩形 8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2" name="矩形 8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50" name="组 84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51" name="矩形 8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2" name="矩形 8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3" name="矩形 8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4" name="矩形 8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5" name="矩形 8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6" name="矩形 8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82" name="组 781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783" name="组 782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815" name="组 8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31" name="组 83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39" name="矩形 8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0" name="矩形 8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1" name="矩形 8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2" name="矩形 84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3" name="矩形 84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4" name="矩形 84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832" name="组 83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33" name="矩形 8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4" name="矩形 83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5" name="矩形 83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6" name="矩形 83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7" name="矩形 83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8" name="矩形 8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816" name="组 8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17" name="组 81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25" name="矩形 8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6" name="矩形 8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7" name="矩形 8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8" name="矩形 82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9" name="矩形 82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0" name="矩形 8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818" name="组 81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19" name="矩形 8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0" name="矩形 81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1" name="矩形 82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2" name="矩形 8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3" name="矩形 8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4" name="矩形 8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784" name="组 783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785" name="组 7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01" name="组 80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09" name="矩形 8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0" name="矩形 8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1" name="矩形 8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2" name="矩形 8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3" name="矩形 8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4" name="矩形 81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802" name="组 80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03" name="矩形 8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4" name="矩形 80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5" name="矩形 80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6" name="矩形 80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7" name="矩形 80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8" name="矩形 8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786" name="组 7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787" name="组 78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795" name="矩形 7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6" name="矩形 7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7" name="矩形 7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8" name="矩形 7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9" name="矩形 7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0" name="矩形 7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788" name="组 78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789" name="矩形 7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0" name="矩形 7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1" name="矩形 7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2" name="矩形 7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3" name="矩形 7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4" name="矩形 7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907" name="组 906"/>
              <p:cNvGrpSpPr>
                <a:grpSpLocks noChangeAspect="1"/>
              </p:cNvGrpSpPr>
              <p:nvPr/>
            </p:nvGrpSpPr>
            <p:grpSpPr>
              <a:xfrm>
                <a:off x="8636105" y="3835284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908" name="组 907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972" name="组 971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004" name="组 10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20" name="组 101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28" name="矩形 102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9" name="矩形 102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0" name="矩形 10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1" name="矩形 103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2" name="矩形 103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3" name="矩形 10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021" name="组 102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22" name="矩形 10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3" name="矩形 10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4" name="矩形 10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5" name="矩形 10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6" name="矩形 10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7" name="矩形 10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005" name="组 100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06" name="组 100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14" name="矩形 101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5" name="矩形 101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6" name="矩形 10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7" name="矩形 10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8" name="矩形 10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9" name="矩形 10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007" name="组 100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08" name="矩形 10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9" name="矩形 10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0" name="矩形 10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1" name="矩形 10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2" name="矩形 10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3" name="矩形 10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973" name="组 972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974" name="组 9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90" name="组 98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98" name="矩形 9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9" name="矩形 9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0" name="矩形 9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1" name="矩形 100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2" name="矩形 100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3" name="矩形 10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991" name="组 99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92" name="矩形 9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3" name="矩形 9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4" name="矩形 9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5" name="矩形 9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6" name="矩形 9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7" name="矩形 9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975" name="组 9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76" name="组 97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84" name="矩形 9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5" name="矩形 9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6" name="矩形 9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7" name="矩形 9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8" name="矩形 9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9" name="矩形 9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977" name="组 97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78" name="矩形 9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79" name="矩形 9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0" name="矩形 9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1" name="矩形 9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2" name="矩形 9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3" name="矩形 9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909" name="组 908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910" name="组 909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942" name="组 9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58" name="组 95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66" name="矩形 9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7" name="矩形 9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8" name="矩形 9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9" name="矩形 9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70" name="矩形 9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71" name="矩形 9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59" name="组 95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60" name="矩形 9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1" name="矩形 9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2" name="矩形 9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3" name="矩形 96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4" name="矩形 96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5" name="矩形 9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943" name="组 9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44" name="组 94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52" name="矩形 9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3" name="矩形 9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4" name="矩形 9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5" name="矩形 9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6" name="矩形 9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7" name="矩形 9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45" name="组 94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46" name="矩形 94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7" name="矩形 94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8" name="矩形 9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9" name="矩形 9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0" name="矩形 94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1" name="矩形 9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911" name="组 910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912" name="组 9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28" name="组 92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36" name="矩形 93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7" name="矩形 93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8" name="矩形 9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9" name="矩形 9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0" name="矩形 9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1" name="矩形 9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29" name="组 92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30" name="矩形 9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1" name="矩形 93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2" name="矩形 93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3" name="矩形 9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4" name="矩形 93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5" name="矩形 93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913" name="组 9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14" name="组 91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22" name="矩形 9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3" name="矩形 9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4" name="矩形 9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5" name="矩形 9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6" name="矩形 9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7" name="矩形 9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15" name="组 91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16" name="矩形 9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17" name="矩形 9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18" name="矩形 9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19" name="矩形 9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0" name="矩形 91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1" name="矩形 92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1035" name="组 1034"/>
            <p:cNvGrpSpPr/>
            <p:nvPr/>
          </p:nvGrpSpPr>
          <p:grpSpPr>
            <a:xfrm>
              <a:off x="8338641" y="2182530"/>
              <a:ext cx="636777" cy="658437"/>
              <a:chOff x="8636105" y="3566926"/>
              <a:chExt cx="636777" cy="658437"/>
            </a:xfrm>
          </p:grpSpPr>
          <p:grpSp>
            <p:nvGrpSpPr>
              <p:cNvPr id="1036" name="组 1035"/>
              <p:cNvGrpSpPr>
                <a:grpSpLocks noChangeAspect="1"/>
              </p:cNvGrpSpPr>
              <p:nvPr/>
            </p:nvGrpSpPr>
            <p:grpSpPr>
              <a:xfrm>
                <a:off x="8881338" y="3566926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1164" name="组 1163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228" name="组 1227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260" name="组 12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76" name="组 127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84" name="矩形 12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5" name="矩形 12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6" name="矩形 12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7" name="矩形 12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8" name="矩形 12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9" name="矩形 12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77" name="组 127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78" name="矩形 12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9" name="矩形 12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0" name="矩形 12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1" name="矩形 12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2" name="矩形 12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3" name="矩形 12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261" name="组 12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62" name="组 126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70" name="矩形 12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1" name="矩形 12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2" name="矩形 127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3" name="矩形 127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4" name="矩形 127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5" name="矩形 127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63" name="组 126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64" name="矩形 126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5" name="矩形 12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6" name="矩形 12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7" name="矩形 12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8" name="矩形 12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9" name="矩形 12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229" name="组 1228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230" name="组 12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46" name="组 124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54" name="矩形 12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5" name="矩形 12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6" name="矩形 12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7" name="矩形 12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8" name="矩形 125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9" name="矩形 125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47" name="组 124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48" name="矩形 12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9" name="矩形 12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0" name="矩形 124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1" name="矩形 12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2" name="矩形 12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3" name="矩形 12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231" name="组 12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32" name="组 123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40" name="矩形 12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1" name="矩形 12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2" name="矩形 124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3" name="矩形 124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4" name="矩形 124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5" name="矩形 124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33" name="组 12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34" name="矩形 123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5" name="矩形 123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6" name="矩形 123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7" name="矩形 123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8" name="矩形 12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9" name="矩形 12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65" name="组 1164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166" name="组 1165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98" name="组 11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14" name="组 121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22" name="矩形 12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3" name="矩形 12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4" name="矩形 12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5" name="矩形 12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6" name="矩形 12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7" name="矩形 12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215" name="组 121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16" name="矩形 12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7" name="矩形 12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8" name="矩形 12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9" name="矩形 12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0" name="矩形 121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1" name="矩形 122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199" name="组 11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00" name="组 119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08" name="矩形 12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9" name="矩形 12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0" name="矩形 12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1" name="矩形 12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2" name="矩形 12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3" name="矩形 12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201" name="组 120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02" name="矩形 120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3" name="矩形 12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4" name="矩形 120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5" name="矩形 120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6" name="矩形 120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7" name="矩形 120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1167" name="组 1166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68" name="组 11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84" name="组 118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92" name="矩形 11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3" name="矩形 11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4" name="矩形 11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5" name="矩形 11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6" name="矩形 11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7" name="矩形 11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185" name="组 118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86" name="矩形 11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7" name="矩形 11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8" name="矩形 11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9" name="矩形 11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0" name="矩形 11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1" name="矩形 11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169" name="组 11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70" name="组 116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78" name="矩形 11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9" name="矩形 11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0" name="矩形 11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1" name="矩形 11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2" name="矩形 11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3" name="矩形 11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171" name="组 117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72" name="矩形 117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3" name="矩形 117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4" name="矩形 117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5" name="矩形 117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6" name="矩形 117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7" name="矩形 117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37" name="组 1036"/>
              <p:cNvGrpSpPr>
                <a:grpSpLocks noChangeAspect="1"/>
              </p:cNvGrpSpPr>
              <p:nvPr/>
            </p:nvGrpSpPr>
            <p:grpSpPr>
              <a:xfrm>
                <a:off x="8636105" y="3835284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1038" name="组 1037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102" name="组 1101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34" name="组 11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50" name="组 114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58" name="矩形 115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9" name="矩形 115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0" name="矩形 11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1" name="矩形 11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2" name="矩形 11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3" name="矩形 116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51" name="组 115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52" name="矩形 11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3" name="矩形 11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4" name="矩形 11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5" name="矩形 11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6" name="矩形 11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7" name="矩形 11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135" name="组 113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36" name="组 113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44" name="矩形 114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5" name="矩形 114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6" name="矩形 114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7" name="矩形 114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8" name="矩形 11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9" name="矩形 11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37" name="组 113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38" name="矩形 11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9" name="矩形 11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0" name="矩形 11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1" name="矩形 11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2" name="矩形 114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3" name="矩形 114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103" name="组 1102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04" name="组 11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20" name="组 111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28" name="矩形 112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9" name="矩形 112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0" name="矩形 11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1" name="矩形 113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2" name="矩形 113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3" name="矩形 11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21" name="组 112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22" name="矩形 11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3" name="矩形 11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4" name="矩形 11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5" name="矩形 11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6" name="矩形 11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7" name="矩形 11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105" name="组 110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06" name="组 110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14" name="矩形 111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5" name="矩形 111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6" name="矩形 11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7" name="矩形 11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8" name="矩形 11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9" name="矩形 11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07" name="组 110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08" name="矩形 11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09" name="矩形 11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0" name="矩形 11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1" name="矩形 11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2" name="矩形 11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3" name="矩形 11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39" name="组 1038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040" name="组 1039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072" name="组 10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88" name="组 108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96" name="矩形 10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7" name="矩形 10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8" name="矩形 10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9" name="矩形 10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00" name="矩形 10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01" name="矩形 110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89" name="组 108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90" name="矩形 10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1" name="矩形 10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2" name="矩形 10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3" name="矩形 10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4" name="矩形 10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5" name="矩形 10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073" name="组 10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74" name="组 107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82" name="矩形 10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3" name="矩形 10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4" name="矩形 10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5" name="矩形 10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6" name="矩形 10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7" name="矩形 10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75" name="组 107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76" name="矩形 107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7" name="矩形 107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8" name="矩形 10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9" name="矩形 10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0" name="矩形 10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1" name="矩形 10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1041" name="组 1040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042" name="组 10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58" name="组 105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66" name="矩形 10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7" name="矩形 10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8" name="矩形 10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9" name="矩形 10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0" name="矩形 10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1" name="矩形 10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59" name="组 105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60" name="矩形 10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1" name="矩形 10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2" name="矩形 10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3" name="矩形 106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4" name="矩形 106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5" name="矩形 10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043" name="组 10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44" name="组 104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52" name="矩形 10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3" name="矩形 10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4" name="矩形 10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5" name="矩形 10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6" name="矩形 10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7" name="矩形 10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45" name="组 104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46" name="矩形 104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47" name="矩形 104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48" name="矩形 10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49" name="矩形 10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0" name="矩形 104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1" name="矩形 10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1290" name="文本框 1289"/>
            <p:cNvSpPr txBox="1"/>
            <p:nvPr/>
          </p:nvSpPr>
          <p:spPr>
            <a:xfrm>
              <a:off x="7606712" y="2923232"/>
              <a:ext cx="614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12x6</a:t>
              </a:r>
            </a:p>
            <a:p>
              <a:pPr algn="ctr"/>
              <a:r>
                <a:rPr kumimoji="1" lang="en-US" altLang="zh-CN" sz="1100" dirty="0" smtClean="0"/>
                <a:t>@1024</a:t>
              </a:r>
              <a:endParaRPr kumimoji="1" lang="zh-CN" altLang="en-US" sz="1100" dirty="0"/>
            </a:p>
          </p:txBody>
        </p:sp>
        <p:sp>
          <p:nvSpPr>
            <p:cNvPr id="1291" name="文本框 1290"/>
            <p:cNvSpPr txBox="1"/>
            <p:nvPr/>
          </p:nvSpPr>
          <p:spPr>
            <a:xfrm>
              <a:off x="8163568" y="2918540"/>
              <a:ext cx="614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12x6</a:t>
              </a:r>
            </a:p>
            <a:p>
              <a:pPr algn="ctr"/>
              <a:r>
                <a:rPr kumimoji="1" lang="en-US" altLang="zh-CN" sz="1100" dirty="0" smtClean="0"/>
                <a:t>@1024</a:t>
              </a:r>
              <a:endParaRPr kumimoji="1" lang="zh-CN" altLang="en-US" sz="1100" dirty="0"/>
            </a:p>
          </p:txBody>
        </p:sp>
        <p:grpSp>
          <p:nvGrpSpPr>
            <p:cNvPr id="1292" name="组 1291"/>
            <p:cNvGrpSpPr/>
            <p:nvPr/>
          </p:nvGrpSpPr>
          <p:grpSpPr>
            <a:xfrm>
              <a:off x="7670757" y="1357908"/>
              <a:ext cx="601448" cy="319991"/>
              <a:chOff x="1970541" y="773918"/>
              <a:chExt cx="601448" cy="319991"/>
            </a:xfrm>
          </p:grpSpPr>
          <p:sp>
            <p:nvSpPr>
              <p:cNvPr id="1293" name="右箭头 1292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4" name="文本框 1293"/>
              <p:cNvSpPr txBox="1"/>
              <p:nvPr/>
            </p:nvSpPr>
            <p:spPr>
              <a:xfrm>
                <a:off x="1970541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conv6a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295" name="组 1294"/>
            <p:cNvGrpSpPr/>
            <p:nvPr/>
          </p:nvGrpSpPr>
          <p:grpSpPr>
            <a:xfrm>
              <a:off x="8257028" y="1359750"/>
              <a:ext cx="611065" cy="310847"/>
              <a:chOff x="1965731" y="773918"/>
              <a:chExt cx="611065" cy="310847"/>
            </a:xfrm>
          </p:grpSpPr>
          <p:sp>
            <p:nvSpPr>
              <p:cNvPr id="1296" name="右箭头 1295"/>
              <p:cNvSpPr/>
              <p:nvPr/>
            </p:nvSpPr>
            <p:spPr>
              <a:xfrm>
                <a:off x="2068699" y="932688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7" name="文本框 1296"/>
              <p:cNvSpPr txBox="1"/>
              <p:nvPr/>
            </p:nvSpPr>
            <p:spPr>
              <a:xfrm>
                <a:off x="1965731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conv6b</a:t>
                </a:r>
                <a:endParaRPr kumimoji="1" lang="zh-CN" altLang="en-US" sz="1000" b="1" dirty="0"/>
              </a:p>
            </p:txBody>
          </p:sp>
        </p:grpSp>
      </p:grpSp>
      <p:sp>
        <p:nvSpPr>
          <p:cNvPr id="1298" name="文本框 1297"/>
          <p:cNvSpPr txBox="1"/>
          <p:nvPr/>
        </p:nvSpPr>
        <p:spPr>
          <a:xfrm>
            <a:off x="4428236" y="50336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DispNet</a:t>
            </a:r>
            <a:r>
              <a:rPr kumimoji="1" lang="zh-CN" altLang="en-US" dirty="0" smtClean="0"/>
              <a:t>基础架构</a:t>
            </a:r>
            <a:endParaRPr kumimoji="1" lang="zh-CN" altLang="en-US" dirty="0"/>
          </a:p>
        </p:txBody>
      </p:sp>
      <p:grpSp>
        <p:nvGrpSpPr>
          <p:cNvPr id="1332" name="组 1331"/>
          <p:cNvGrpSpPr/>
          <p:nvPr/>
        </p:nvGrpSpPr>
        <p:grpSpPr>
          <a:xfrm>
            <a:off x="2135006" y="2910324"/>
            <a:ext cx="7804521" cy="1166224"/>
            <a:chOff x="2135006" y="2910324"/>
            <a:chExt cx="7804521" cy="1166224"/>
          </a:xfrm>
        </p:grpSpPr>
        <p:sp>
          <p:nvSpPr>
            <p:cNvPr id="1314" name="直角上箭头 1313"/>
            <p:cNvSpPr/>
            <p:nvPr/>
          </p:nvSpPr>
          <p:spPr>
            <a:xfrm>
              <a:off x="2135006" y="2910324"/>
              <a:ext cx="7804521" cy="1166224"/>
            </a:xfrm>
            <a:prstGeom prst="bentUpArrow">
              <a:avLst>
                <a:gd name="adj1" fmla="val 5864"/>
                <a:gd name="adj2" fmla="val 7408"/>
                <a:gd name="adj3" fmla="val 151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9" name="矩形 1318"/>
            <p:cNvSpPr/>
            <p:nvPr/>
          </p:nvSpPr>
          <p:spPr>
            <a:xfrm>
              <a:off x="2135007" y="3336450"/>
              <a:ext cx="45719" cy="70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0" name="矩形 1319"/>
            <p:cNvSpPr/>
            <p:nvPr/>
          </p:nvSpPr>
          <p:spPr>
            <a:xfrm>
              <a:off x="3146607" y="3340470"/>
              <a:ext cx="45719" cy="70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1" name="矩形 1320"/>
            <p:cNvSpPr/>
            <p:nvPr/>
          </p:nvSpPr>
          <p:spPr>
            <a:xfrm>
              <a:off x="4775409" y="3352481"/>
              <a:ext cx="45719" cy="70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2" name="矩形 1321"/>
            <p:cNvSpPr/>
            <p:nvPr/>
          </p:nvSpPr>
          <p:spPr>
            <a:xfrm>
              <a:off x="6100543" y="3343690"/>
              <a:ext cx="45719" cy="70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3" name="矩形 1322"/>
            <p:cNvSpPr/>
            <p:nvPr/>
          </p:nvSpPr>
          <p:spPr>
            <a:xfrm>
              <a:off x="7333708" y="3333367"/>
              <a:ext cx="45719" cy="70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27" name="组 1326"/>
          <p:cNvGrpSpPr/>
          <p:nvPr/>
        </p:nvGrpSpPr>
        <p:grpSpPr>
          <a:xfrm>
            <a:off x="9500616" y="2295307"/>
            <a:ext cx="749808" cy="615017"/>
            <a:chOff x="9902952" y="2441611"/>
            <a:chExt cx="749808" cy="615017"/>
          </a:xfrm>
        </p:grpSpPr>
        <p:sp>
          <p:nvSpPr>
            <p:cNvPr id="1325" name="框架 1324"/>
            <p:cNvSpPr/>
            <p:nvPr/>
          </p:nvSpPr>
          <p:spPr>
            <a:xfrm>
              <a:off x="9902952" y="2441611"/>
              <a:ext cx="749808" cy="615017"/>
            </a:xfrm>
            <a:prstGeom prst="frame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6" name="文本框 1325"/>
            <p:cNvSpPr txBox="1"/>
            <p:nvPr/>
          </p:nvSpPr>
          <p:spPr>
            <a:xfrm>
              <a:off x="10004967" y="247830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扩张</a:t>
              </a:r>
              <a:endParaRPr kumimoji="1" lang="en-US" altLang="zh-CN" sz="1400" dirty="0" smtClean="0"/>
            </a:p>
            <a:p>
              <a:r>
                <a:rPr kumimoji="1" lang="zh-CN" altLang="en-US" sz="1400" dirty="0" smtClean="0"/>
                <a:t>部分</a:t>
              </a:r>
              <a:endParaRPr kumimoji="1" lang="zh-CN" altLang="en-US" sz="1400" dirty="0"/>
            </a:p>
          </p:txBody>
        </p:sp>
      </p:grpSp>
      <p:sp>
        <p:nvSpPr>
          <p:cNvPr id="1328" name="右箭头 1327"/>
          <p:cNvSpPr/>
          <p:nvPr/>
        </p:nvSpPr>
        <p:spPr>
          <a:xfrm>
            <a:off x="9015355" y="2530411"/>
            <a:ext cx="427142" cy="152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9" name="右箭头 1328"/>
          <p:cNvSpPr/>
          <p:nvPr/>
        </p:nvSpPr>
        <p:spPr>
          <a:xfrm>
            <a:off x="10292192" y="2527132"/>
            <a:ext cx="427142" cy="152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0" name="矩形 1329"/>
          <p:cNvSpPr>
            <a:spLocks noChangeAspect="1"/>
          </p:cNvSpPr>
          <p:nvPr/>
        </p:nvSpPr>
        <p:spPr>
          <a:xfrm>
            <a:off x="10756367" y="2261387"/>
            <a:ext cx="837305" cy="6279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预测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结果</a:t>
            </a:r>
            <a:endParaRPr kumimoji="1" lang="zh-CN" altLang="en-US" sz="1400" dirty="0"/>
          </a:p>
        </p:txBody>
      </p:sp>
      <p:sp>
        <p:nvSpPr>
          <p:cNvPr id="1331" name="文本框 1330"/>
          <p:cNvSpPr txBox="1"/>
          <p:nvPr/>
        </p:nvSpPr>
        <p:spPr>
          <a:xfrm>
            <a:off x="10816519" y="2918540"/>
            <a:ext cx="689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384x192</a:t>
            </a:r>
          </a:p>
          <a:p>
            <a:pPr algn="ctr"/>
            <a:r>
              <a:rPr kumimoji="1" lang="en-US" altLang="zh-CN" sz="1100" dirty="0" smtClean="0"/>
              <a:t>@1</a:t>
            </a:r>
          </a:p>
        </p:txBody>
      </p:sp>
    </p:spTree>
    <p:extLst>
      <p:ext uri="{BB962C8B-B14F-4D97-AF65-F5344CB8AC3E}">
        <p14:creationId xmlns:p14="http://schemas.microsoft.com/office/powerpoint/2010/main" val="12774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直线连接符 516"/>
          <p:cNvCxnSpPr/>
          <p:nvPr/>
        </p:nvCxnSpPr>
        <p:spPr>
          <a:xfrm>
            <a:off x="476575" y="6566996"/>
            <a:ext cx="1120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 25"/>
          <p:cNvGrpSpPr/>
          <p:nvPr/>
        </p:nvGrpSpPr>
        <p:grpSpPr>
          <a:xfrm>
            <a:off x="5873382" y="2501279"/>
            <a:ext cx="5356538" cy="1615209"/>
            <a:chOff x="5873382" y="1645524"/>
            <a:chExt cx="5356538" cy="1615209"/>
          </a:xfrm>
        </p:grpSpPr>
        <p:sp>
          <p:nvSpPr>
            <p:cNvPr id="239" name="文本框 238"/>
            <p:cNvSpPr txBox="1"/>
            <p:nvPr/>
          </p:nvSpPr>
          <p:spPr>
            <a:xfrm>
              <a:off x="5980825" y="2826971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96x48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7410097" y="2821559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8085559" y="2822569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368" name="组 367"/>
            <p:cNvGrpSpPr>
              <a:grpSpLocks noChangeAspect="1"/>
            </p:cNvGrpSpPr>
            <p:nvPr/>
          </p:nvGrpSpPr>
          <p:grpSpPr>
            <a:xfrm>
              <a:off x="8233355" y="2086693"/>
              <a:ext cx="679392" cy="676850"/>
              <a:chOff x="7351302" y="3010953"/>
              <a:chExt cx="679392" cy="676850"/>
            </a:xfrm>
          </p:grpSpPr>
          <p:grpSp>
            <p:nvGrpSpPr>
              <p:cNvPr id="242" name="组 241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243" name="组 24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275" name="组 27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91" name="组 29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99" name="矩形 2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0" name="矩形 2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1" name="矩形 3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2" name="矩形 3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3" name="矩形 3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304" name="矩形 3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92" name="组 2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93" name="矩形 2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4" name="矩形 2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5" name="矩形 2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6" name="矩形 2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7" name="矩形 2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8" name="矩形 2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276" name="组 27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77" name="组 2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85" name="矩形 2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6" name="矩形 2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7" name="矩形 2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8" name="矩形 2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9" name="矩形 2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90" name="矩形 2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78" name="组 2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79" name="矩形 2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0" name="矩形 2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1" name="矩形 2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2" name="矩形 2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3" name="矩形 2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84" name="矩形 2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244" name="组 24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245" name="组 24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61" name="组 2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69" name="矩形 2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0" name="矩形 2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1" name="矩形 2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2" name="矩形 2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3" name="矩形 2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74" name="矩形 2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62" name="组 2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63" name="矩形 2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4" name="矩形 2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5" name="矩形 2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6" name="矩形 2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7" name="矩形 2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8" name="矩形 2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246" name="组 24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47" name="组 24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55" name="矩形 2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6" name="矩形 2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7" name="矩形 2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8" name="矩形 2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9" name="矩形 2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0" name="矩形 2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48" name="组 2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49" name="矩形 2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0" name="矩形 2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1" name="矩形 2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2" name="矩形 2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3" name="矩形 2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4" name="矩形 2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05" name="组 304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306" name="组 305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338" name="组 337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54" name="组 3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62" name="矩形 3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3" name="矩形 3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4" name="矩形 3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5" name="矩形 3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6" name="矩形 3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7" name="矩形 3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55" name="组 3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56" name="矩形 3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7" name="矩形 3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8" name="矩形 3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9" name="矩形 3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0" name="矩形 3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61" name="矩形 3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339" name="组 338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40" name="组 3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48" name="矩形 3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9" name="矩形 3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0" name="矩形 3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1" name="矩形 3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2" name="矩形 3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53" name="矩形 3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41" name="组 34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42" name="矩形 3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3" name="矩形 3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4" name="矩形 3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5" name="矩形 3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6" name="矩形 3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47" name="矩形 3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307" name="组 306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308" name="组 307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24" name="组 3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32" name="矩形 3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3" name="矩形 3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4" name="矩形 3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5" name="矩形 3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6" name="矩形 3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7" name="矩形 3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25" name="组 3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26" name="矩形 3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7" name="矩形 3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8" name="矩形 3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9" name="矩形 3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0" name="矩形 3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31" name="矩形 3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309" name="组 308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310" name="组 3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18" name="矩形 3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9" name="矩形 3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0" name="矩形 3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1" name="矩形 3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2" name="矩形 3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23" name="矩形 3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311" name="组 31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312" name="矩形 3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3" name="矩形 3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4" name="矩形 3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5" name="矩形 3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6" name="矩形 3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317" name="矩形 3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sp>
          <p:nvSpPr>
            <p:cNvPr id="369" name="文本框 368"/>
            <p:cNvSpPr txBox="1"/>
            <p:nvPr/>
          </p:nvSpPr>
          <p:spPr>
            <a:xfrm>
              <a:off x="8769386" y="2816938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376" name="组 375"/>
            <p:cNvGrpSpPr/>
            <p:nvPr/>
          </p:nvGrpSpPr>
          <p:grpSpPr>
            <a:xfrm>
              <a:off x="5873382" y="1655066"/>
              <a:ext cx="601448" cy="319991"/>
              <a:chOff x="1970538" y="773918"/>
              <a:chExt cx="601448" cy="319991"/>
            </a:xfrm>
          </p:grpSpPr>
          <p:sp>
            <p:nvSpPr>
              <p:cNvPr id="377" name="右箭头 376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8" name="文本框 377"/>
              <p:cNvSpPr txBox="1"/>
              <p:nvPr/>
            </p:nvSpPr>
            <p:spPr>
              <a:xfrm>
                <a:off x="1970538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conv3a</a:t>
                </a:r>
                <a:endParaRPr kumimoji="1" lang="zh-CN" altLang="en-US" sz="1000" b="1" dirty="0"/>
              </a:p>
            </p:txBody>
          </p:sp>
        </p:grpSp>
        <p:grpSp>
          <p:nvGrpSpPr>
            <p:cNvPr id="379" name="组 378"/>
            <p:cNvGrpSpPr/>
            <p:nvPr/>
          </p:nvGrpSpPr>
          <p:grpSpPr>
            <a:xfrm>
              <a:off x="6596813" y="1652199"/>
              <a:ext cx="611065" cy="319991"/>
              <a:chOff x="1965730" y="773918"/>
              <a:chExt cx="611065" cy="319991"/>
            </a:xfrm>
          </p:grpSpPr>
          <p:sp>
            <p:nvSpPr>
              <p:cNvPr id="380" name="右箭头 379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1" name="文本框 380"/>
              <p:cNvSpPr txBox="1"/>
              <p:nvPr/>
            </p:nvSpPr>
            <p:spPr>
              <a:xfrm>
                <a:off x="1965730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conv3b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382" name="组 381"/>
            <p:cNvGrpSpPr>
              <a:grpSpLocks noChangeAspect="1"/>
            </p:cNvGrpSpPr>
            <p:nvPr/>
          </p:nvGrpSpPr>
          <p:grpSpPr>
            <a:xfrm>
              <a:off x="6833345" y="2083886"/>
              <a:ext cx="713381" cy="664011"/>
              <a:chOff x="5424436" y="1402734"/>
              <a:chExt cx="981117" cy="913218"/>
            </a:xfrm>
          </p:grpSpPr>
          <p:grpSp>
            <p:nvGrpSpPr>
              <p:cNvPr id="383" name="组 382"/>
              <p:cNvGrpSpPr>
                <a:grpSpLocks noChangeAspect="1"/>
              </p:cNvGrpSpPr>
              <p:nvPr/>
            </p:nvGrpSpPr>
            <p:grpSpPr>
              <a:xfrm>
                <a:off x="5646398" y="140273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399" name="组 398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07" name="矩形 40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8" name="矩形 40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9" name="矩形 40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0" name="矩形 40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1" name="矩形 41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2" name="矩形 41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00" name="组 399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01" name="矩形 400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2" name="矩形 401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3" name="矩形 402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4" name="矩形 403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5" name="矩形 404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6" name="矩形 405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384" name="组 383"/>
              <p:cNvGrpSpPr>
                <a:grpSpLocks noChangeAspect="1"/>
              </p:cNvGrpSpPr>
              <p:nvPr/>
            </p:nvGrpSpPr>
            <p:grpSpPr>
              <a:xfrm>
                <a:off x="5424436" y="166181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385" name="组 384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393" name="矩形 39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4" name="矩形 39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5" name="矩形 39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6" name="矩形 39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7" name="矩形 39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8" name="矩形 39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386" name="组 385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387" name="矩形 38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88" name="矩形 38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89" name="矩形 38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0" name="矩形 38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1" name="矩形 39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2" name="矩形 39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</p:grpSp>
        <p:sp>
          <p:nvSpPr>
            <p:cNvPr id="413" name="文本框 412"/>
            <p:cNvSpPr txBox="1"/>
            <p:nvPr/>
          </p:nvSpPr>
          <p:spPr>
            <a:xfrm>
              <a:off x="6762733" y="2825154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96x48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grpSp>
          <p:nvGrpSpPr>
            <p:cNvPr id="477" name="组 476"/>
            <p:cNvGrpSpPr/>
            <p:nvPr/>
          </p:nvGrpSpPr>
          <p:grpSpPr>
            <a:xfrm>
              <a:off x="7559265" y="2036767"/>
              <a:ext cx="703824" cy="711243"/>
              <a:chOff x="6393596" y="1436144"/>
              <a:chExt cx="703824" cy="711243"/>
            </a:xfrm>
          </p:grpSpPr>
          <p:grpSp>
            <p:nvGrpSpPr>
              <p:cNvPr id="173" name="组 172"/>
              <p:cNvGrpSpPr>
                <a:grpSpLocks noChangeAspect="1"/>
              </p:cNvGrpSpPr>
              <p:nvPr/>
            </p:nvGrpSpPr>
            <p:grpSpPr>
              <a:xfrm>
                <a:off x="6515556" y="1436144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174" name="组 173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206" name="组 205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22" name="组 2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30" name="矩形 2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1" name="矩形 2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2" name="矩形 2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3" name="矩形 2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4" name="矩形 2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35" name="矩形 2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23" name="组 2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24" name="矩形 2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5" name="矩形 2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6" name="矩形 2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7" name="矩形 2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8" name="矩形 2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9" name="矩形 2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207" name="组 206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208" name="组 20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16" name="矩形 2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7" name="矩形 2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8" name="矩形 2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9" name="矩形 2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0" name="矩形 2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21" name="矩形 2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209" name="组 2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10" name="矩形 2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1" name="矩形 2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2" name="矩形 2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3" name="矩形 2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4" name="矩形 2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15" name="矩形 2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175" name="组 174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76" name="组 175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92" name="组 19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200" name="矩形 1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1" name="矩形 2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2" name="矩形 2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3" name="矩形 2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4" name="矩形 2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05" name="矩形 2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93" name="组 19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94" name="矩形 1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5" name="矩形 1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6" name="矩形 1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7" name="矩形 1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8" name="矩形 1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9" name="矩形 1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77" name="组 176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78" name="组 1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6" name="矩形 1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" name="矩形 1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" name="矩形 1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" name="矩形 1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" name="矩形 1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" name="矩形 1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79" name="组 17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0" name="矩形 1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1" name="矩形 1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2" name="矩形 1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3" name="矩形 1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4" name="矩形 1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5" name="矩形 1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14" name="组 413"/>
              <p:cNvGrpSpPr>
                <a:grpSpLocks noChangeAspect="1"/>
              </p:cNvGrpSpPr>
              <p:nvPr/>
            </p:nvGrpSpPr>
            <p:grpSpPr>
              <a:xfrm>
                <a:off x="6393596" y="1588676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415" name="组 41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447" name="组 44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63" name="组 4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71" name="矩形 4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2" name="矩形 4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3" name="矩形 4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4" name="矩形 4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5" name="矩形 4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6" name="矩形 4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64" name="组 4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65" name="矩形 4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6" name="矩形 4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7" name="矩形 4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8" name="矩形 4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9" name="矩形 4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70" name="矩形 4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448" name="组 44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49" name="组 4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57" name="矩形 4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8" name="矩形 4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9" name="矩形 4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0" name="矩形 4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1" name="矩形 4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62" name="矩形 4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50" name="组 4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51" name="矩形 4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2" name="矩形 4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3" name="矩形 4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4" name="矩形 4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5" name="矩形 4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56" name="矩形 4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416" name="组 41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417" name="组 41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33" name="组 4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41" name="矩形 4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2" name="矩形 4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3" name="矩形 4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4" name="矩形 4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5" name="矩形 4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6" name="矩形 4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34" name="组 4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35" name="矩形 4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6" name="矩形 4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7" name="矩形 4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8" name="矩形 4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9" name="矩形 4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40" name="矩形 4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418" name="组 41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419" name="组 4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27" name="矩形 4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8" name="矩形 4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9" name="矩形 4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0" name="矩形 4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1" name="矩形 4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32" name="矩形 4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420" name="组 4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421" name="矩形 4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2" name="矩形 4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3" name="矩形 4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4" name="矩形 4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5" name="矩形 4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426" name="矩形 4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478" name="组 477"/>
            <p:cNvGrpSpPr>
              <a:grpSpLocks noChangeAspect="1"/>
            </p:cNvGrpSpPr>
            <p:nvPr/>
          </p:nvGrpSpPr>
          <p:grpSpPr>
            <a:xfrm>
              <a:off x="6098602" y="2089091"/>
              <a:ext cx="713381" cy="664011"/>
              <a:chOff x="5424436" y="1402734"/>
              <a:chExt cx="981117" cy="913218"/>
            </a:xfrm>
          </p:grpSpPr>
          <p:grpSp>
            <p:nvGrpSpPr>
              <p:cNvPr id="479" name="组 478"/>
              <p:cNvGrpSpPr>
                <a:grpSpLocks noChangeAspect="1"/>
              </p:cNvGrpSpPr>
              <p:nvPr/>
            </p:nvGrpSpPr>
            <p:grpSpPr>
              <a:xfrm>
                <a:off x="5646398" y="140273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495" name="组 494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503" name="矩形 50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4" name="矩形 50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5" name="矩形 50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6" name="矩形 50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7" name="矩形 50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8" name="矩形 50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96" name="组 495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97" name="矩形 496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8" name="矩形 497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9" name="矩形 498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0" name="矩形 49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1" name="矩形 500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02" name="矩形 501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480" name="组 479"/>
              <p:cNvGrpSpPr>
                <a:grpSpLocks noChangeAspect="1"/>
              </p:cNvGrpSpPr>
              <p:nvPr/>
            </p:nvGrpSpPr>
            <p:grpSpPr>
              <a:xfrm>
                <a:off x="5424436" y="1661814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481" name="组 480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89" name="矩形 488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0" name="矩形 489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1" name="矩形 490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2" name="矩形 491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3" name="矩形 492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94" name="矩形 493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82" name="组 481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83" name="矩形 48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4" name="矩形 48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5" name="矩形 48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6" name="矩形 48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7" name="矩形 48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88" name="矩形 48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</p:grpSp>
        <p:grpSp>
          <p:nvGrpSpPr>
            <p:cNvPr id="511" name="组 510"/>
            <p:cNvGrpSpPr/>
            <p:nvPr/>
          </p:nvGrpSpPr>
          <p:grpSpPr>
            <a:xfrm>
              <a:off x="7348468" y="1655715"/>
              <a:ext cx="601448" cy="319991"/>
              <a:chOff x="1970539" y="773918"/>
              <a:chExt cx="601448" cy="319991"/>
            </a:xfrm>
          </p:grpSpPr>
          <p:sp>
            <p:nvSpPr>
              <p:cNvPr id="512" name="右箭头 511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3" name="文本框 512"/>
              <p:cNvSpPr txBox="1"/>
              <p:nvPr/>
            </p:nvSpPr>
            <p:spPr>
              <a:xfrm>
                <a:off x="1970539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conv4a</a:t>
                </a:r>
                <a:endParaRPr kumimoji="1" lang="zh-CN" altLang="en-US" sz="1000" b="1" dirty="0"/>
              </a:p>
            </p:txBody>
          </p:sp>
        </p:grpSp>
        <p:grpSp>
          <p:nvGrpSpPr>
            <p:cNvPr id="514" name="组 513"/>
            <p:cNvGrpSpPr/>
            <p:nvPr/>
          </p:nvGrpSpPr>
          <p:grpSpPr>
            <a:xfrm>
              <a:off x="8099633" y="1645524"/>
              <a:ext cx="611065" cy="319991"/>
              <a:chOff x="1965731" y="773918"/>
              <a:chExt cx="611065" cy="319991"/>
            </a:xfrm>
          </p:grpSpPr>
          <p:sp>
            <p:nvSpPr>
              <p:cNvPr id="515" name="右箭头 514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6" name="文本框 515"/>
              <p:cNvSpPr txBox="1"/>
              <p:nvPr/>
            </p:nvSpPr>
            <p:spPr>
              <a:xfrm>
                <a:off x="1965731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conv4b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518" name="组 517"/>
            <p:cNvGrpSpPr>
              <a:grpSpLocks noChangeAspect="1"/>
            </p:cNvGrpSpPr>
            <p:nvPr/>
          </p:nvGrpSpPr>
          <p:grpSpPr>
            <a:xfrm>
              <a:off x="8912414" y="2197207"/>
              <a:ext cx="554837" cy="552761"/>
              <a:chOff x="7351302" y="3010953"/>
              <a:chExt cx="679392" cy="676850"/>
            </a:xfrm>
          </p:grpSpPr>
          <p:grpSp>
            <p:nvGrpSpPr>
              <p:cNvPr id="519" name="组 518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583" name="组 58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15" name="组 61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31" name="组 6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39" name="矩形 6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0" name="矩形 6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1" name="矩形 6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2" name="矩形 6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3" name="矩形 6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44" name="矩形 6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632" name="组 6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33" name="矩形 6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4" name="矩形 6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5" name="矩形 6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6" name="矩形 6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7" name="矩形 6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8" name="矩形 6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616" name="组 61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17" name="组 61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25" name="矩形 6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6" name="矩形 6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7" name="矩形 6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8" name="矩形 6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9" name="矩形 6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30" name="矩形 6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618" name="组 61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19" name="矩形 6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0" name="矩形 6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1" name="矩形 6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2" name="矩形 6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3" name="矩形 6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24" name="矩形 6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584" name="组 58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585" name="组 58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01" name="组 6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09" name="矩形 6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0" name="矩形 6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1" name="矩形 6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2" name="矩形 6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3" name="矩形 6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14" name="矩形 6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602" name="组 6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03" name="矩形 6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4" name="矩形 6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5" name="矩形 6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6" name="矩形 6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7" name="矩形 6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8" name="矩形 6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586" name="组 58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87" name="组 5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95" name="矩形 5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6" name="矩形 5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7" name="矩形 5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8" name="矩形 5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9" name="矩形 5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600" name="矩形 5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588" name="组 5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89" name="矩形 5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0" name="矩形 5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1" name="矩形 5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2" name="矩形 5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3" name="矩形 5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94" name="矩形 5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520" name="组 519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521" name="组 520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553" name="组 55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69" name="组 5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77" name="矩形 5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8" name="矩形 5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9" name="矩形 5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80" name="矩形 5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81" name="矩形 5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82" name="矩形 5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70" name="组 5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71" name="矩形 5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2" name="矩形 5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3" name="矩形 5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4" name="矩形 5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5" name="矩形 5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76" name="矩形 5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554" name="组 55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55" name="组 5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63" name="矩形 5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4" name="矩形 5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5" name="矩形 5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6" name="矩形 5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7" name="矩形 5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8" name="矩形 5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56" name="组 5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57" name="矩形 5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8" name="矩形 5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9" name="矩形 5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0" name="矩形 5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1" name="矩形 5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62" name="矩形 5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522" name="组 521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523" name="组 52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39" name="组 5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47" name="矩形 5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8" name="矩形 5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9" name="矩形 5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0" name="矩形 5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1" name="矩形 5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52" name="矩形 5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40" name="组 5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41" name="矩形 5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2" name="矩形 5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3" name="矩形 5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4" name="矩形 5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5" name="矩形 5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46" name="矩形 5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524" name="组 52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525" name="组 5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33" name="矩形 5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4" name="矩形 5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5" name="矩形 5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6" name="矩形 5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7" name="矩形 5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8" name="矩形 5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526" name="组 5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527" name="矩形 5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28" name="矩形 5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29" name="矩形 5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0" name="矩形 5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1" name="矩形 5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532" name="矩形 5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646" name="组 645"/>
            <p:cNvGrpSpPr/>
            <p:nvPr/>
          </p:nvGrpSpPr>
          <p:grpSpPr>
            <a:xfrm>
              <a:off x="8732285" y="1651810"/>
              <a:ext cx="601448" cy="319991"/>
              <a:chOff x="1970540" y="773918"/>
              <a:chExt cx="601448" cy="319991"/>
            </a:xfrm>
          </p:grpSpPr>
          <p:sp>
            <p:nvSpPr>
              <p:cNvPr id="647" name="右箭头 646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8" name="文本框 647"/>
              <p:cNvSpPr txBox="1"/>
              <p:nvPr/>
            </p:nvSpPr>
            <p:spPr>
              <a:xfrm>
                <a:off x="1970540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conv5a</a:t>
                </a:r>
                <a:endParaRPr kumimoji="1" lang="zh-CN" altLang="en-US" sz="1000" b="1" dirty="0"/>
              </a:p>
            </p:txBody>
          </p:sp>
        </p:grpSp>
        <p:sp>
          <p:nvSpPr>
            <p:cNvPr id="649" name="文本框 648"/>
            <p:cNvSpPr txBox="1"/>
            <p:nvPr/>
          </p:nvSpPr>
          <p:spPr>
            <a:xfrm>
              <a:off x="9351239" y="2822640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650" name="组 649"/>
            <p:cNvGrpSpPr>
              <a:grpSpLocks noChangeAspect="1"/>
            </p:cNvGrpSpPr>
            <p:nvPr/>
          </p:nvGrpSpPr>
          <p:grpSpPr>
            <a:xfrm>
              <a:off x="9485123" y="2202909"/>
              <a:ext cx="554837" cy="552761"/>
              <a:chOff x="7351302" y="3010953"/>
              <a:chExt cx="679392" cy="676850"/>
            </a:xfrm>
          </p:grpSpPr>
          <p:grpSp>
            <p:nvGrpSpPr>
              <p:cNvPr id="651" name="组 650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715" name="组 71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47" name="组 74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63" name="组 7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71" name="矩形 7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2" name="矩形 7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3" name="矩形 7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4" name="矩形 7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5" name="矩形 7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6" name="矩形 7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64" name="组 7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65" name="矩形 7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6" name="矩形 7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7" name="矩形 7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8" name="矩形 7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9" name="矩形 7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0" name="矩形 7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748" name="组 74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49" name="组 74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57" name="矩形 7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8" name="矩形 7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9" name="矩形 7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0" name="矩形 7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1" name="矩形 7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2" name="矩形 7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50" name="组 7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51" name="矩形 7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2" name="矩形 7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3" name="矩形 7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4" name="矩形 7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5" name="矩形 7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6" name="矩形 7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716" name="组 71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17" name="组 71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33" name="组 73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41" name="矩形 7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2" name="矩形 7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3" name="矩形 7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4" name="矩形 7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5" name="矩形 7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6" name="矩形 7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34" name="组 7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35" name="矩形 7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6" name="矩形 7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7" name="矩形 7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8" name="矩形 7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9" name="矩形 7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0" name="矩形 7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718" name="组 71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19" name="组 71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27" name="矩形 7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8" name="矩形 7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9" name="矩形 7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0" name="矩形 7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1" name="矩形 7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2" name="矩形 7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20" name="组 71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21" name="矩形 7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2" name="矩形 7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3" name="矩形 7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4" name="矩形 7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5" name="矩形 7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26" name="矩形 7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52" name="组 651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653" name="组 65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85" name="组 68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01" name="组 7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09" name="矩形 7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0" name="矩形 7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1" name="矩形 7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2" name="矩形 7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3" name="矩形 7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4" name="矩形 7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702" name="组 7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03" name="矩形 7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4" name="矩形 7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5" name="矩形 7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6" name="矩形 7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7" name="矩形 7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8" name="矩形 7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686" name="组 68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87" name="组 6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95" name="矩形 6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6" name="矩形 6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7" name="矩形 6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8" name="矩形 6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9" name="矩形 6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0" name="矩形 6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88" name="组 6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89" name="矩形 6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0" name="矩形 6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1" name="矩形 6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2" name="矩形 6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3" name="矩形 6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4" name="矩形 6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654" name="组 65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55" name="组 65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71" name="组 6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79" name="矩形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0" name="矩形 6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1" name="矩形 6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2" name="矩形 6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3" name="矩形 6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4" name="矩形 6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72" name="组 6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73" name="矩形 6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4" name="矩形 6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5" name="矩形 6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6" name="矩形 6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7" name="矩形 6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8" name="矩形 6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656" name="组 65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57" name="组 6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65" name="矩形 6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6" name="矩形 6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7" name="矩形 6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8" name="矩形 6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9" name="矩形 6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0" name="矩形 6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58" name="组 6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59" name="矩形 6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0" name="矩形 6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1" name="矩形 6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2" name="矩形 6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3" name="矩形 6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64" name="矩形 6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777" name="组 776"/>
            <p:cNvGrpSpPr/>
            <p:nvPr/>
          </p:nvGrpSpPr>
          <p:grpSpPr>
            <a:xfrm>
              <a:off x="9300186" y="1648773"/>
              <a:ext cx="611065" cy="319991"/>
              <a:chOff x="1965732" y="773918"/>
              <a:chExt cx="611065" cy="319991"/>
            </a:xfrm>
          </p:grpSpPr>
          <p:sp>
            <p:nvSpPr>
              <p:cNvPr id="778" name="右箭头 777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9" name="文本框 778"/>
              <p:cNvSpPr txBox="1"/>
              <p:nvPr/>
            </p:nvSpPr>
            <p:spPr>
              <a:xfrm>
                <a:off x="1965732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conv5b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034" name="组 1033"/>
            <p:cNvGrpSpPr/>
            <p:nvPr/>
          </p:nvGrpSpPr>
          <p:grpSpPr>
            <a:xfrm>
              <a:off x="10019958" y="2103139"/>
              <a:ext cx="636777" cy="658437"/>
              <a:chOff x="8636105" y="3566926"/>
              <a:chExt cx="636777" cy="658437"/>
            </a:xfrm>
          </p:grpSpPr>
          <p:grpSp>
            <p:nvGrpSpPr>
              <p:cNvPr id="780" name="组 779"/>
              <p:cNvGrpSpPr>
                <a:grpSpLocks noChangeAspect="1"/>
              </p:cNvGrpSpPr>
              <p:nvPr/>
            </p:nvGrpSpPr>
            <p:grpSpPr>
              <a:xfrm>
                <a:off x="8881338" y="3566926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781" name="组 780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845" name="组 844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877" name="组 87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93" name="组 89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01" name="矩形 90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2" name="矩形 90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3" name="矩形 9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4" name="矩形 90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5" name="矩形 90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6" name="矩形 90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94" name="组 89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95" name="矩形 8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6" name="矩形 8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7" name="矩形 8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8" name="矩形 8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9" name="矩形 8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00" name="矩形 8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878" name="组 87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79" name="组 87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87" name="矩形 8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8" name="矩形 8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9" name="矩形 8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0" name="矩形 8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1" name="矩形 8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92" name="矩形 8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80" name="组 87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81" name="矩形 8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2" name="矩形 8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3" name="矩形 8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4" name="矩形 8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5" name="矩形 8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86" name="矩形 8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846" name="组 845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847" name="组 84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63" name="组 86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71" name="矩形 8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2" name="矩形 87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3" name="矩形 87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4" name="矩形 87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5" name="矩形 87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6" name="矩形 87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64" name="组 86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65" name="矩形 8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6" name="矩形 8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7" name="矩形 8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8" name="矩形 8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9" name="矩形 8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70" name="矩形 8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848" name="组 84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49" name="组 84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57" name="矩形 8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8" name="矩形 85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9" name="矩形 85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0" name="矩形 8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1" name="矩形 8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62" name="矩形 8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850" name="组 84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51" name="矩形 8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2" name="矩形 8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3" name="矩形 8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4" name="矩形 8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5" name="矩形 8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856" name="矩形 8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82" name="组 781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783" name="组 782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815" name="组 8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31" name="组 83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39" name="矩形 8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0" name="矩形 8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1" name="矩形 8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2" name="矩形 84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3" name="矩形 84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44" name="矩形 84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832" name="组 83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33" name="矩形 8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4" name="矩形 83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5" name="矩形 83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6" name="矩形 83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7" name="矩形 83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8" name="矩形 8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816" name="组 8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17" name="组 81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25" name="矩形 8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6" name="矩形 8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7" name="矩形 8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8" name="矩形 82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9" name="矩形 82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30" name="矩形 8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818" name="组 81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19" name="矩形 8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0" name="矩形 81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1" name="矩形 82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2" name="矩形 8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3" name="矩形 8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24" name="矩形 8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784" name="组 783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785" name="组 7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801" name="组 80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09" name="矩形 8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0" name="矩形 8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1" name="矩形 8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2" name="矩形 8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3" name="矩形 8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14" name="矩形 81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802" name="组 80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803" name="矩形 8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4" name="矩形 80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5" name="矩形 80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6" name="矩形 80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7" name="矩形 80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8" name="矩形 8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786" name="组 7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787" name="组 78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795" name="矩形 7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6" name="矩形 7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7" name="矩形 7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8" name="矩形 7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9" name="矩形 7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800" name="矩形 7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788" name="组 78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789" name="矩形 7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0" name="矩形 7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1" name="矩形 7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2" name="矩形 7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3" name="矩形 7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794" name="矩形 7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907" name="组 906"/>
              <p:cNvGrpSpPr>
                <a:grpSpLocks noChangeAspect="1"/>
              </p:cNvGrpSpPr>
              <p:nvPr/>
            </p:nvGrpSpPr>
            <p:grpSpPr>
              <a:xfrm>
                <a:off x="8636105" y="3835284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908" name="组 907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972" name="组 971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004" name="组 10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20" name="组 101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28" name="矩形 102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9" name="矩形 102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0" name="矩形 10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1" name="矩形 103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2" name="矩形 103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33" name="矩形 10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021" name="组 102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22" name="矩形 10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3" name="矩形 10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4" name="矩形 10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5" name="矩形 10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6" name="矩形 10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27" name="矩形 10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005" name="组 100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06" name="组 100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14" name="矩形 101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5" name="矩形 101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6" name="矩形 10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7" name="矩形 10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8" name="矩形 10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9" name="矩形 10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007" name="组 100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08" name="矩形 10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9" name="矩形 10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0" name="矩形 10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1" name="矩形 10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2" name="矩形 10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13" name="矩形 10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973" name="组 972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974" name="组 97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90" name="组 98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98" name="矩形 9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9" name="矩形 9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0" name="矩形 9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1" name="矩形 100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2" name="矩形 100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003" name="矩形 10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991" name="组 99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92" name="矩形 9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3" name="矩形 9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4" name="矩形 9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5" name="矩形 9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6" name="矩形 9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97" name="矩形 9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975" name="组 9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76" name="组 97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84" name="矩形 9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5" name="矩形 9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6" name="矩形 9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7" name="矩形 9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8" name="矩形 9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9" name="矩形 9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977" name="组 97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78" name="矩形 9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79" name="矩形 9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0" name="矩形 9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1" name="矩形 9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2" name="矩形 9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83" name="矩形 9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909" name="组 908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910" name="组 909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942" name="组 9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58" name="组 95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66" name="矩形 9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7" name="矩形 9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8" name="矩形 9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9" name="矩形 9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70" name="矩形 9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71" name="矩形 9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59" name="组 95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60" name="矩形 9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1" name="矩形 9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2" name="矩形 9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3" name="矩形 96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4" name="矩形 96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65" name="矩形 9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943" name="组 9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44" name="组 94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52" name="矩形 9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3" name="矩形 9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4" name="矩形 9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5" name="矩形 9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6" name="矩形 9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7" name="矩形 9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45" name="组 94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46" name="矩形 94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7" name="矩形 94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8" name="矩形 9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9" name="矩形 9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0" name="矩形 94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51" name="矩形 9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911" name="组 910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912" name="组 9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28" name="组 92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36" name="矩形 93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7" name="矩形 93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8" name="矩形 9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9" name="矩形 9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0" name="矩形 9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41" name="矩形 9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29" name="组 92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30" name="矩形 9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1" name="矩形 93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2" name="矩形 93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3" name="矩形 9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4" name="矩形 93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35" name="矩形 93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913" name="组 9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914" name="组 91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22" name="矩形 9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3" name="矩形 9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4" name="矩形 9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5" name="矩形 9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6" name="矩形 9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7" name="矩形 9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915" name="组 91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916" name="矩形 9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17" name="矩形 9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18" name="矩形 9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19" name="矩形 9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0" name="矩形 91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921" name="矩形 92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1035" name="组 1034"/>
            <p:cNvGrpSpPr/>
            <p:nvPr/>
          </p:nvGrpSpPr>
          <p:grpSpPr>
            <a:xfrm>
              <a:off x="10593143" y="2089144"/>
              <a:ext cx="636777" cy="658437"/>
              <a:chOff x="8636105" y="3566926"/>
              <a:chExt cx="636777" cy="658437"/>
            </a:xfrm>
          </p:grpSpPr>
          <p:grpSp>
            <p:nvGrpSpPr>
              <p:cNvPr id="1036" name="组 1035"/>
              <p:cNvGrpSpPr>
                <a:grpSpLocks noChangeAspect="1"/>
              </p:cNvGrpSpPr>
              <p:nvPr/>
            </p:nvGrpSpPr>
            <p:grpSpPr>
              <a:xfrm>
                <a:off x="8881338" y="3566926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1164" name="组 1163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228" name="组 1227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260" name="组 125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76" name="组 127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84" name="矩形 12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5" name="矩形 12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6" name="矩形 12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7" name="矩形 12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8" name="矩形 12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9" name="矩形 12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77" name="组 127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78" name="矩形 12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9" name="矩形 12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0" name="矩形 12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1" name="矩形 12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2" name="矩形 12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83" name="矩形 12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261" name="组 12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62" name="组 126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70" name="矩形 12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1" name="矩形 12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2" name="矩形 127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3" name="矩形 127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4" name="矩形 127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75" name="矩形 127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63" name="组 126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64" name="矩形 126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5" name="矩形 12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6" name="矩形 12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7" name="矩形 12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8" name="矩形 12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69" name="矩形 12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229" name="组 1228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230" name="组 12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46" name="组 124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54" name="矩形 12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5" name="矩形 12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6" name="矩形 12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7" name="矩形 12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8" name="矩形 125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9" name="矩形 125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47" name="组 124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48" name="矩形 12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9" name="矩形 12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0" name="矩形 124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1" name="矩形 12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2" name="矩形 12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53" name="矩形 12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231" name="组 12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32" name="组 123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40" name="矩形 12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1" name="矩形 12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2" name="矩形 124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3" name="矩形 124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4" name="矩形 124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45" name="矩形 124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233" name="组 12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34" name="矩形 123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5" name="矩形 123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6" name="矩形 123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7" name="矩形 123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8" name="矩形 12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239" name="矩形 12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65" name="组 1164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166" name="组 1165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98" name="组 11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14" name="组 121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22" name="矩形 12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3" name="矩形 12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4" name="矩形 12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5" name="矩形 12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6" name="矩形 12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7" name="矩形 12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215" name="组 121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16" name="矩形 12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7" name="矩形 12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8" name="矩形 12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9" name="矩形 12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0" name="矩形 121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21" name="矩形 122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199" name="组 11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200" name="组 119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08" name="矩形 12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9" name="矩形 12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0" name="矩形 12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1" name="矩形 12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2" name="矩形 12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13" name="矩形 12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201" name="组 120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202" name="矩形 120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3" name="矩形 120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4" name="矩形 120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5" name="矩形 120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6" name="矩形 120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207" name="矩形 120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1167" name="组 1166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68" name="组 11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84" name="组 118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92" name="矩形 11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3" name="矩形 11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4" name="矩形 11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5" name="矩形 11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6" name="矩形 11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7" name="矩形 11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185" name="组 118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86" name="矩形 11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7" name="矩形 11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8" name="矩形 118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9" name="矩形 118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0" name="矩形 11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91" name="矩形 11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169" name="组 11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70" name="组 116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78" name="矩形 11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9" name="矩形 11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0" name="矩形 11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1" name="矩形 11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2" name="矩形 11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83" name="矩形 11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171" name="组 117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72" name="矩形 117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3" name="矩形 117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4" name="矩形 117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5" name="矩形 117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6" name="矩形 117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77" name="矩形 117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37" name="组 1036"/>
              <p:cNvGrpSpPr>
                <a:grpSpLocks noChangeAspect="1"/>
              </p:cNvGrpSpPr>
              <p:nvPr/>
            </p:nvGrpSpPr>
            <p:grpSpPr>
              <a:xfrm>
                <a:off x="8636105" y="3835284"/>
                <a:ext cx="391544" cy="390079"/>
                <a:chOff x="7351302" y="3010953"/>
                <a:chExt cx="679392" cy="676850"/>
              </a:xfrm>
            </p:grpSpPr>
            <p:grpSp>
              <p:nvGrpSpPr>
                <p:cNvPr id="1038" name="组 1037"/>
                <p:cNvGrpSpPr>
                  <a:grpSpLocks noChangeAspect="1"/>
                </p:cNvGrpSpPr>
                <p:nvPr/>
              </p:nvGrpSpPr>
              <p:grpSpPr>
                <a:xfrm>
                  <a:off x="7448830" y="3010953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102" name="组 1101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34" name="组 113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50" name="组 114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58" name="矩形 115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9" name="矩形 115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0" name="矩形 11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1" name="矩形 11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2" name="矩形 11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63" name="矩形 116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51" name="组 115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52" name="矩形 11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3" name="矩形 11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4" name="矩形 11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5" name="矩形 11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6" name="矩形 11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57" name="矩形 11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135" name="组 113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36" name="组 113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44" name="矩形 114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5" name="矩形 114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6" name="矩形 114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7" name="矩形 114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8" name="矩形 11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9" name="矩形 11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37" name="组 113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38" name="矩形 113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9" name="矩形 113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0" name="矩形 113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1" name="矩形 114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2" name="矩形 114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43" name="矩形 114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103" name="组 1102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104" name="组 110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20" name="组 111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28" name="矩形 112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9" name="矩形 112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0" name="矩形 112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1" name="矩形 113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2" name="矩形 113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33" name="矩形 113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21" name="组 112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22" name="矩形 112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3" name="矩形 112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4" name="矩形 112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5" name="矩形 112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6" name="矩形 112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27" name="矩形 112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grpSp>
                  <p:nvGrpSpPr>
                    <p:cNvPr id="1105" name="组 110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106" name="组 110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14" name="矩形 111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5" name="矩形 111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6" name="矩形 111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7" name="矩形 111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8" name="矩形 111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9" name="矩形 111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  <p:grpSp>
                    <p:nvGrpSpPr>
                      <p:cNvPr id="1107" name="组 110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108" name="矩形 110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09" name="矩形 110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0" name="矩形 110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1" name="矩形 111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2" name="矩形 111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13" name="矩形 111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39" name="组 1038"/>
                <p:cNvGrpSpPr>
                  <a:grpSpLocks noChangeAspect="1"/>
                </p:cNvGrpSpPr>
                <p:nvPr/>
              </p:nvGrpSpPr>
              <p:grpSpPr>
                <a:xfrm>
                  <a:off x="7351302" y="3129092"/>
                  <a:ext cx="581864" cy="558711"/>
                  <a:chOff x="5805535" y="1428262"/>
                  <a:chExt cx="894016" cy="858442"/>
                </a:xfrm>
              </p:grpSpPr>
              <p:grpSp>
                <p:nvGrpSpPr>
                  <p:cNvPr id="1040" name="组 1039"/>
                  <p:cNvGrpSpPr>
                    <a:grpSpLocks noChangeAspect="1"/>
                  </p:cNvGrpSpPr>
                  <p:nvPr/>
                </p:nvGrpSpPr>
                <p:grpSpPr>
                  <a:xfrm>
                    <a:off x="5986170" y="1428262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072" name="组 10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88" name="组 108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96" name="矩形 109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7" name="矩形 109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8" name="矩形 109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9" name="矩形 109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00" name="矩形 109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101" name="矩形 110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89" name="组 108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90" name="矩形 108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1" name="矩形 109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2" name="矩形 109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3" name="矩形 109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4" name="矩形 109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95" name="矩形 109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073" name="组 107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74" name="组 107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82" name="矩形 108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3" name="矩形 108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4" name="矩形 108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5" name="矩形 108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6" name="矩形 108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7" name="矩形 108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75" name="组 107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76" name="矩形 107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7" name="矩形 107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8" name="矩形 107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9" name="矩形 107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0" name="矩形 107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81" name="矩形 108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  <p:grpSp>
                <p:nvGrpSpPr>
                  <p:cNvPr id="1041" name="组 1040"/>
                  <p:cNvGrpSpPr>
                    <a:grpSpLocks noChangeAspect="1"/>
                  </p:cNvGrpSpPr>
                  <p:nvPr/>
                </p:nvGrpSpPr>
                <p:grpSpPr>
                  <a:xfrm>
                    <a:off x="5805535" y="1622693"/>
                    <a:ext cx="713381" cy="664011"/>
                    <a:chOff x="5424436" y="1402734"/>
                    <a:chExt cx="981117" cy="913218"/>
                  </a:xfrm>
                </p:grpSpPr>
                <p:grpSp>
                  <p:nvGrpSpPr>
                    <p:cNvPr id="1042" name="组 10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646398" y="140273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58" name="组 105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66" name="矩形 106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7" name="矩形 106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8" name="矩形 106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9" name="矩形 106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0" name="矩形 106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71" name="矩形 107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59" name="组 105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60" name="矩形 105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1" name="矩形 106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2" name="矩形 106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3" name="矩形 106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4" name="矩形 106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65" name="矩形 106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  <p:grpSp>
                  <p:nvGrpSpPr>
                    <p:cNvPr id="1043" name="组 10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424436" y="1661814"/>
                      <a:ext cx="759155" cy="654138"/>
                      <a:chOff x="2964423" y="1265842"/>
                      <a:chExt cx="1137873" cy="980467"/>
                    </a:xfrm>
                  </p:grpSpPr>
                  <p:grpSp>
                    <p:nvGrpSpPr>
                      <p:cNvPr id="1044" name="组 104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130296" y="1265842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52" name="矩形 1051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3" name="矩形 1052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4" name="矩形 1053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5" name="矩形 1054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6" name="矩形 105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7" name="矩形 105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  <p:grpSp>
                    <p:nvGrpSpPr>
                      <p:cNvPr id="1045" name="组 1044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964423" y="1455279"/>
                        <a:ext cx="972000" cy="791030"/>
                        <a:chOff x="938784" y="1199487"/>
                        <a:chExt cx="1671648" cy="1360416"/>
                      </a:xfrm>
                    </p:grpSpPr>
                    <p:sp>
                      <p:nvSpPr>
                        <p:cNvPr id="1046" name="矩形 104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0432" y="1199487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47" name="矩形 1046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12520" y="1269591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48" name="矩形 1047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49" name="矩形 1048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54608" y="1339695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0" name="矩形 1049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96696" y="1409799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  <p:sp>
                      <p:nvSpPr>
                        <p:cNvPr id="1051" name="矩形 1050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38784" y="1479903"/>
                          <a:ext cx="1440000" cy="1080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b="1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1290" name="文本框 1289"/>
            <p:cNvSpPr txBox="1"/>
            <p:nvPr/>
          </p:nvSpPr>
          <p:spPr>
            <a:xfrm>
              <a:off x="9861214" y="2829846"/>
              <a:ext cx="614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12x6</a:t>
              </a:r>
            </a:p>
            <a:p>
              <a:pPr algn="ctr"/>
              <a:r>
                <a:rPr kumimoji="1" lang="en-US" altLang="zh-CN" sz="1100" dirty="0" smtClean="0"/>
                <a:t>@1024</a:t>
              </a:r>
              <a:endParaRPr kumimoji="1" lang="zh-CN" altLang="en-US" sz="1100" dirty="0"/>
            </a:p>
          </p:txBody>
        </p:sp>
        <p:sp>
          <p:nvSpPr>
            <p:cNvPr id="1291" name="文本框 1290"/>
            <p:cNvSpPr txBox="1"/>
            <p:nvPr/>
          </p:nvSpPr>
          <p:spPr>
            <a:xfrm>
              <a:off x="10418070" y="2825154"/>
              <a:ext cx="614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12x6</a:t>
              </a:r>
            </a:p>
            <a:p>
              <a:pPr algn="ctr"/>
              <a:r>
                <a:rPr kumimoji="1" lang="en-US" altLang="zh-CN" sz="1100" dirty="0" smtClean="0"/>
                <a:t>@1024</a:t>
              </a:r>
              <a:endParaRPr kumimoji="1" lang="zh-CN" altLang="en-US" sz="1100" dirty="0"/>
            </a:p>
          </p:txBody>
        </p:sp>
        <p:grpSp>
          <p:nvGrpSpPr>
            <p:cNvPr id="1292" name="组 1291"/>
            <p:cNvGrpSpPr/>
            <p:nvPr/>
          </p:nvGrpSpPr>
          <p:grpSpPr>
            <a:xfrm>
              <a:off x="9933099" y="1658275"/>
              <a:ext cx="601448" cy="319991"/>
              <a:chOff x="1970541" y="773918"/>
              <a:chExt cx="601448" cy="319991"/>
            </a:xfrm>
          </p:grpSpPr>
          <p:sp>
            <p:nvSpPr>
              <p:cNvPr id="1293" name="右箭头 1292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4" name="文本框 1293"/>
              <p:cNvSpPr txBox="1"/>
              <p:nvPr/>
            </p:nvSpPr>
            <p:spPr>
              <a:xfrm>
                <a:off x="1970541" y="773918"/>
                <a:ext cx="601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conv6a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295" name="组 1294"/>
            <p:cNvGrpSpPr/>
            <p:nvPr/>
          </p:nvGrpSpPr>
          <p:grpSpPr>
            <a:xfrm>
              <a:off x="10519370" y="1660117"/>
              <a:ext cx="611065" cy="310847"/>
              <a:chOff x="1965731" y="773918"/>
              <a:chExt cx="611065" cy="310847"/>
            </a:xfrm>
          </p:grpSpPr>
          <p:sp>
            <p:nvSpPr>
              <p:cNvPr id="1296" name="右箭头 1295"/>
              <p:cNvSpPr/>
              <p:nvPr/>
            </p:nvSpPr>
            <p:spPr>
              <a:xfrm>
                <a:off x="2068699" y="932688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7" name="文本框 1296"/>
              <p:cNvSpPr txBox="1"/>
              <p:nvPr/>
            </p:nvSpPr>
            <p:spPr>
              <a:xfrm>
                <a:off x="1965731" y="77391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conv6b</a:t>
                </a:r>
                <a:endParaRPr kumimoji="1" lang="zh-CN" altLang="en-US" sz="1000" b="1" dirty="0"/>
              </a:p>
            </p:txBody>
          </p:sp>
        </p:grpSp>
      </p:grpSp>
      <p:sp>
        <p:nvSpPr>
          <p:cNvPr id="1298" name="文本框 1297"/>
          <p:cNvSpPr txBox="1"/>
          <p:nvPr/>
        </p:nvSpPr>
        <p:spPr>
          <a:xfrm>
            <a:off x="4457129" y="597988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DispNetC</a:t>
            </a:r>
            <a:r>
              <a:rPr kumimoji="1" lang="zh-CN" altLang="en-US" dirty="0" smtClean="0"/>
              <a:t>网络架构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317399" y="1622562"/>
            <a:ext cx="4274931" cy="4125908"/>
            <a:chOff x="132768" y="498932"/>
            <a:chExt cx="4274931" cy="4125908"/>
          </a:xfrm>
        </p:grpSpPr>
        <p:grpSp>
          <p:nvGrpSpPr>
            <p:cNvPr id="9" name="组 8"/>
            <p:cNvGrpSpPr/>
            <p:nvPr/>
          </p:nvGrpSpPr>
          <p:grpSpPr>
            <a:xfrm>
              <a:off x="135060" y="498932"/>
              <a:ext cx="3847571" cy="1951973"/>
              <a:chOff x="446706" y="468336"/>
              <a:chExt cx="3847571" cy="1951973"/>
            </a:xfrm>
          </p:grpSpPr>
          <p:grpSp>
            <p:nvGrpSpPr>
              <p:cNvPr id="78" name="组 77"/>
              <p:cNvGrpSpPr>
                <a:grpSpLocks noChangeAspect="1"/>
              </p:cNvGrpSpPr>
              <p:nvPr/>
            </p:nvGrpSpPr>
            <p:grpSpPr>
              <a:xfrm>
                <a:off x="3313160" y="914678"/>
                <a:ext cx="981117" cy="913218"/>
                <a:chOff x="5424436" y="1402734"/>
                <a:chExt cx="981117" cy="913218"/>
              </a:xfrm>
            </p:grpSpPr>
            <p:grpSp>
              <p:nvGrpSpPr>
                <p:cNvPr id="48" name="组 47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9" name="组 48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7" name="矩形 5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8" name="矩形 5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9" name="矩形 5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" name="矩形 5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" name="矩形 6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" name="矩形 6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50" name="组 49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1" name="矩形 5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" name="矩形 5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3" name="矩形 5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4" name="矩形 5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5" name="矩形 5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6" name="矩形 5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63" name="组 62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64" name="组 63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72" name="矩形 7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3" name="矩形 7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4" name="矩形 7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5" name="矩形 7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6" name="矩形 7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7" name="矩形 7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65" name="组 64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6" name="矩形 6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7" name="矩形 6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8" name="矩形 6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9" name="矩形 6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0" name="矩形 6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1" name="矩形 7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900" dirty="0"/>
                    </a:p>
                  </p:txBody>
                </p:sp>
              </p:grpSp>
            </p:grpSp>
          </p:grpSp>
          <p:sp>
            <p:nvSpPr>
              <p:cNvPr id="236" name="文本框 235"/>
              <p:cNvSpPr txBox="1"/>
              <p:nvPr/>
            </p:nvSpPr>
            <p:spPr>
              <a:xfrm>
                <a:off x="655575" y="1983859"/>
                <a:ext cx="689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768x384</a:t>
                </a:r>
              </a:p>
              <a:p>
                <a:pPr algn="ctr"/>
                <a:r>
                  <a:rPr kumimoji="1" lang="en-US" altLang="zh-CN" sz="1100" dirty="0" smtClean="0"/>
                  <a:t>@3</a:t>
                </a:r>
                <a:endParaRPr kumimoji="1" lang="zh-CN" altLang="en-US" sz="1100" dirty="0"/>
              </a:p>
            </p:txBody>
          </p:sp>
          <p:sp>
            <p:nvSpPr>
              <p:cNvPr id="237" name="文本框 236"/>
              <p:cNvSpPr txBox="1"/>
              <p:nvPr/>
            </p:nvSpPr>
            <p:spPr>
              <a:xfrm>
                <a:off x="1969870" y="1989422"/>
                <a:ext cx="689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384x192</a:t>
                </a:r>
              </a:p>
              <a:p>
                <a:pPr algn="ctr"/>
                <a:r>
                  <a:rPr kumimoji="1" lang="en-US" altLang="zh-CN" sz="1100" dirty="0" smtClean="0"/>
                  <a:t>@64</a:t>
                </a:r>
                <a:endParaRPr kumimoji="1" lang="zh-CN" altLang="en-US" sz="1100" dirty="0"/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278377" y="1986913"/>
                <a:ext cx="61587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192x96</a:t>
                </a:r>
              </a:p>
              <a:p>
                <a:pPr algn="ctr"/>
                <a:r>
                  <a:rPr kumimoji="1" lang="en-US" altLang="zh-CN" sz="1100" dirty="0" smtClean="0"/>
                  <a:t>@128</a:t>
                </a:r>
                <a:endParaRPr kumimoji="1" lang="zh-CN" altLang="en-US" sz="1100" dirty="0"/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446706" y="867245"/>
                <a:ext cx="1340226" cy="968693"/>
                <a:chOff x="2217370" y="1981745"/>
                <a:chExt cx="1340226" cy="968693"/>
              </a:xfrm>
            </p:grpSpPr>
            <p:sp>
              <p:nvSpPr>
                <p:cNvPr id="12" name="矩形 11"/>
                <p:cNvSpPr>
                  <a:spLocks noChangeAspect="1"/>
                </p:cNvSpPr>
                <p:nvPr/>
              </p:nvSpPr>
              <p:spPr>
                <a:xfrm>
                  <a:off x="2317143" y="1981745"/>
                  <a:ext cx="1240453" cy="85738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>
                  <a:spLocks noChangeAspect="1"/>
                </p:cNvSpPr>
                <p:nvPr/>
              </p:nvSpPr>
              <p:spPr>
                <a:xfrm>
                  <a:off x="2267257" y="2037399"/>
                  <a:ext cx="1240453" cy="85738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>
                  <a:spLocks noChangeAspect="1"/>
                </p:cNvSpPr>
                <p:nvPr/>
              </p:nvSpPr>
              <p:spPr>
                <a:xfrm>
                  <a:off x="2217370" y="2093053"/>
                  <a:ext cx="1240453" cy="85738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/>
                    <a:t>左图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7" name="组 46"/>
              <p:cNvGrpSpPr>
                <a:grpSpLocks noChangeAspect="1"/>
              </p:cNvGrpSpPr>
              <p:nvPr/>
            </p:nvGrpSpPr>
            <p:grpSpPr>
              <a:xfrm>
                <a:off x="1988803" y="846014"/>
                <a:ext cx="1137873" cy="980467"/>
                <a:chOff x="2964423" y="1265842"/>
                <a:chExt cx="1137873" cy="980467"/>
              </a:xfrm>
            </p:grpSpPr>
            <p:grpSp>
              <p:nvGrpSpPr>
                <p:cNvPr id="33" name="组 32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34" name="矩形 33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5" name="矩形 34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6" name="矩形 3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7" name="矩形 36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8" name="矩形 37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" name="矩形 38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40" name="组 39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41" name="矩形 40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2" name="矩形 41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3" name="矩形 42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4" name="矩形 43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5" name="矩形 44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6" name="矩形 45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</p:grpSp>
          <p:grpSp>
            <p:nvGrpSpPr>
              <p:cNvPr id="372" name="组 371"/>
              <p:cNvGrpSpPr/>
              <p:nvPr/>
            </p:nvGrpSpPr>
            <p:grpSpPr>
              <a:xfrm>
                <a:off x="1606985" y="468728"/>
                <a:ext cx="601448" cy="319991"/>
                <a:chOff x="1970538" y="773918"/>
                <a:chExt cx="601448" cy="319991"/>
              </a:xfrm>
            </p:grpSpPr>
            <p:sp>
              <p:nvSpPr>
                <p:cNvPr id="370" name="右箭头 369"/>
                <p:cNvSpPr/>
                <p:nvPr/>
              </p:nvSpPr>
              <p:spPr>
                <a:xfrm>
                  <a:off x="2068699" y="941832"/>
                  <a:ext cx="427142" cy="15207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1" name="文本框 370"/>
                <p:cNvSpPr txBox="1"/>
                <p:nvPr/>
              </p:nvSpPr>
              <p:spPr>
                <a:xfrm>
                  <a:off x="1970538" y="773918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 smtClean="0"/>
                    <a:t>conv1a</a:t>
                  </a:r>
                  <a:endParaRPr kumimoji="1" lang="zh-CN" altLang="en-US" sz="1000" b="1" dirty="0"/>
                </a:p>
              </p:txBody>
            </p:sp>
          </p:grpSp>
          <p:grpSp>
            <p:nvGrpSpPr>
              <p:cNvPr id="1384" name="组 1383"/>
              <p:cNvGrpSpPr/>
              <p:nvPr/>
            </p:nvGrpSpPr>
            <p:grpSpPr>
              <a:xfrm>
                <a:off x="3123103" y="468336"/>
                <a:ext cx="601448" cy="319991"/>
                <a:chOff x="1970538" y="773918"/>
                <a:chExt cx="601448" cy="319991"/>
              </a:xfrm>
            </p:grpSpPr>
            <p:sp>
              <p:nvSpPr>
                <p:cNvPr id="1385" name="右箭头 1384"/>
                <p:cNvSpPr/>
                <p:nvPr/>
              </p:nvSpPr>
              <p:spPr>
                <a:xfrm>
                  <a:off x="2068699" y="941832"/>
                  <a:ext cx="427142" cy="15207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86" name="文本框 1385"/>
                <p:cNvSpPr txBox="1"/>
                <p:nvPr/>
              </p:nvSpPr>
              <p:spPr>
                <a:xfrm>
                  <a:off x="1970538" y="773918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 smtClean="0"/>
                    <a:t>conv2a</a:t>
                  </a:r>
                  <a:endParaRPr kumimoji="1" lang="zh-CN" altLang="en-US" sz="1000" b="1" dirty="0"/>
                </a:p>
              </p:txBody>
            </p:sp>
          </p:grpSp>
        </p:grpSp>
        <p:grpSp>
          <p:nvGrpSpPr>
            <p:cNvPr id="11" name="组 10"/>
            <p:cNvGrpSpPr/>
            <p:nvPr/>
          </p:nvGrpSpPr>
          <p:grpSpPr>
            <a:xfrm>
              <a:off x="3602642" y="2060483"/>
              <a:ext cx="805057" cy="899810"/>
              <a:chOff x="3868541" y="1883201"/>
              <a:chExt cx="805057" cy="899810"/>
            </a:xfrm>
          </p:grpSpPr>
          <p:sp>
            <p:nvSpPr>
              <p:cNvPr id="1349" name="文本框 1348"/>
              <p:cNvSpPr txBox="1"/>
              <p:nvPr/>
            </p:nvSpPr>
            <p:spPr>
              <a:xfrm rot="19284478">
                <a:off x="3868541" y="2431989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kumimoji="1" lang="zh-CN" altLang="en-US" sz="800" b="1" dirty="0"/>
              </a:p>
            </p:txBody>
          </p:sp>
          <p:grpSp>
            <p:nvGrpSpPr>
              <p:cNvPr id="1381" name="组 1380"/>
              <p:cNvGrpSpPr/>
              <p:nvPr/>
            </p:nvGrpSpPr>
            <p:grpSpPr>
              <a:xfrm>
                <a:off x="4239667" y="2077084"/>
                <a:ext cx="433931" cy="319991"/>
                <a:chOff x="2061910" y="773918"/>
                <a:chExt cx="433931" cy="319991"/>
              </a:xfrm>
            </p:grpSpPr>
            <p:sp>
              <p:nvSpPr>
                <p:cNvPr id="1382" name="右箭头 1381"/>
                <p:cNvSpPr/>
                <p:nvPr/>
              </p:nvSpPr>
              <p:spPr>
                <a:xfrm>
                  <a:off x="2068699" y="941832"/>
                  <a:ext cx="427142" cy="15207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83" name="文本框 1382"/>
                <p:cNvSpPr txBox="1"/>
                <p:nvPr/>
              </p:nvSpPr>
              <p:spPr>
                <a:xfrm>
                  <a:off x="2061910" y="773918"/>
                  <a:ext cx="4187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 err="1" smtClean="0"/>
                    <a:t>corr</a:t>
                  </a:r>
                  <a:endParaRPr kumimoji="1" lang="zh-CN" altLang="en-US" sz="1000" b="1" dirty="0"/>
                </a:p>
              </p:txBody>
            </p:sp>
          </p:grpSp>
          <p:sp>
            <p:nvSpPr>
              <p:cNvPr id="1387" name="右箭头 1386"/>
              <p:cNvSpPr/>
              <p:nvPr/>
            </p:nvSpPr>
            <p:spPr>
              <a:xfrm rot="3206648">
                <a:off x="3862456" y="2020733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88" name="右箭头 1387"/>
              <p:cNvSpPr/>
              <p:nvPr/>
            </p:nvSpPr>
            <p:spPr>
              <a:xfrm rot="18749227">
                <a:off x="3886723" y="249340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132768" y="2672867"/>
              <a:ext cx="3847571" cy="1951973"/>
              <a:chOff x="444414" y="2642271"/>
              <a:chExt cx="3847571" cy="1951973"/>
            </a:xfrm>
          </p:grpSpPr>
          <p:grpSp>
            <p:nvGrpSpPr>
              <p:cNvPr id="1390" name="组 1389"/>
              <p:cNvGrpSpPr>
                <a:grpSpLocks noChangeAspect="1"/>
              </p:cNvGrpSpPr>
              <p:nvPr/>
            </p:nvGrpSpPr>
            <p:grpSpPr>
              <a:xfrm>
                <a:off x="3310868" y="3088613"/>
                <a:ext cx="981117" cy="913218"/>
                <a:chOff x="5424436" y="1402734"/>
                <a:chExt cx="981117" cy="913218"/>
              </a:xfrm>
            </p:grpSpPr>
            <p:grpSp>
              <p:nvGrpSpPr>
                <p:cNvPr id="1419" name="组 1418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435" name="组 1434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443" name="矩形 144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4" name="矩形 144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5" name="矩形 144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6" name="矩形 144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7" name="矩形 144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8" name="矩形 144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1436" name="组 1435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437" name="矩形 143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8" name="矩形 143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9" name="矩形 143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0" name="矩形 143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1" name="矩形 144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2" name="矩形 144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1420" name="组 1419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421" name="组 1420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429" name="矩形 142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0" name="矩形 142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1" name="矩形 143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2" name="矩形 143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3" name="矩形 143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4" name="矩形 143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1422" name="组 1421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423" name="矩形 142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24" name="矩形 142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25" name="矩形 142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26" name="矩形 142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27" name="矩形 142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28" name="矩形 142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900" dirty="0"/>
                    </a:p>
                  </p:txBody>
                </p:sp>
              </p:grpSp>
            </p:grpSp>
          </p:grpSp>
          <p:sp>
            <p:nvSpPr>
              <p:cNvPr id="1391" name="文本框 1390"/>
              <p:cNvSpPr txBox="1"/>
              <p:nvPr/>
            </p:nvSpPr>
            <p:spPr>
              <a:xfrm>
                <a:off x="653283" y="4157794"/>
                <a:ext cx="689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768x384</a:t>
                </a:r>
              </a:p>
              <a:p>
                <a:pPr algn="ctr"/>
                <a:r>
                  <a:rPr kumimoji="1" lang="en-US" altLang="zh-CN" sz="1100" dirty="0" smtClean="0"/>
                  <a:t>@3</a:t>
                </a:r>
                <a:endParaRPr kumimoji="1" lang="zh-CN" altLang="en-US" sz="1100" dirty="0"/>
              </a:p>
            </p:txBody>
          </p:sp>
          <p:sp>
            <p:nvSpPr>
              <p:cNvPr id="1392" name="文本框 1391"/>
              <p:cNvSpPr txBox="1"/>
              <p:nvPr/>
            </p:nvSpPr>
            <p:spPr>
              <a:xfrm>
                <a:off x="1967578" y="4163357"/>
                <a:ext cx="6896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384x192</a:t>
                </a:r>
              </a:p>
              <a:p>
                <a:pPr algn="ctr"/>
                <a:r>
                  <a:rPr kumimoji="1" lang="en-US" altLang="zh-CN" sz="1100" dirty="0" smtClean="0"/>
                  <a:t>@64</a:t>
                </a:r>
                <a:endParaRPr kumimoji="1" lang="zh-CN" altLang="en-US" sz="1100" dirty="0"/>
              </a:p>
            </p:txBody>
          </p:sp>
          <p:sp>
            <p:nvSpPr>
              <p:cNvPr id="1393" name="文本框 1392"/>
              <p:cNvSpPr txBox="1"/>
              <p:nvPr/>
            </p:nvSpPr>
            <p:spPr>
              <a:xfrm>
                <a:off x="3276085" y="4160848"/>
                <a:ext cx="61587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192x96</a:t>
                </a:r>
              </a:p>
              <a:p>
                <a:pPr algn="ctr"/>
                <a:r>
                  <a:rPr kumimoji="1" lang="en-US" altLang="zh-CN" sz="1100" dirty="0" smtClean="0"/>
                  <a:t>@128</a:t>
                </a:r>
                <a:endParaRPr kumimoji="1" lang="zh-CN" altLang="en-US" sz="1100" dirty="0"/>
              </a:p>
            </p:txBody>
          </p:sp>
          <p:grpSp>
            <p:nvGrpSpPr>
              <p:cNvPr id="1394" name="组 1393"/>
              <p:cNvGrpSpPr/>
              <p:nvPr/>
            </p:nvGrpSpPr>
            <p:grpSpPr>
              <a:xfrm>
                <a:off x="444414" y="3041180"/>
                <a:ext cx="1340226" cy="968693"/>
                <a:chOff x="2217370" y="1981745"/>
                <a:chExt cx="1340226" cy="968693"/>
              </a:xfrm>
            </p:grpSpPr>
            <p:sp>
              <p:nvSpPr>
                <p:cNvPr id="1416" name="矩形 1415"/>
                <p:cNvSpPr>
                  <a:spLocks noChangeAspect="1"/>
                </p:cNvSpPr>
                <p:nvPr/>
              </p:nvSpPr>
              <p:spPr>
                <a:xfrm>
                  <a:off x="2317143" y="1981745"/>
                  <a:ext cx="1240453" cy="85738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17" name="矩形 1416"/>
                <p:cNvSpPr>
                  <a:spLocks noChangeAspect="1"/>
                </p:cNvSpPr>
                <p:nvPr/>
              </p:nvSpPr>
              <p:spPr>
                <a:xfrm>
                  <a:off x="2267257" y="2037399"/>
                  <a:ext cx="1240453" cy="85738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18" name="矩形 1417"/>
                <p:cNvSpPr>
                  <a:spLocks noChangeAspect="1"/>
                </p:cNvSpPr>
                <p:nvPr/>
              </p:nvSpPr>
              <p:spPr>
                <a:xfrm>
                  <a:off x="2217370" y="2093053"/>
                  <a:ext cx="1240453" cy="85738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/>
                    <a:t>右图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395" name="组 1394"/>
              <p:cNvGrpSpPr>
                <a:grpSpLocks noChangeAspect="1"/>
              </p:cNvGrpSpPr>
              <p:nvPr/>
            </p:nvGrpSpPr>
            <p:grpSpPr>
              <a:xfrm>
                <a:off x="1986511" y="3019949"/>
                <a:ext cx="1137873" cy="980467"/>
                <a:chOff x="2964423" y="1265842"/>
                <a:chExt cx="1137873" cy="980467"/>
              </a:xfrm>
            </p:grpSpPr>
            <p:grpSp>
              <p:nvGrpSpPr>
                <p:cNvPr id="1402" name="组 1401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1410" name="矩形 1409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11" name="矩形 1410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12" name="矩形 1411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13" name="矩形 1412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14" name="矩形 1413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15" name="矩形 1414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403" name="组 1402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1404" name="矩形 1403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05" name="矩形 1404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06" name="矩形 140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07" name="矩形 1406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08" name="矩形 1407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09" name="矩形 1408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</p:grpSp>
          <p:grpSp>
            <p:nvGrpSpPr>
              <p:cNvPr id="1396" name="组 1395"/>
              <p:cNvGrpSpPr/>
              <p:nvPr/>
            </p:nvGrpSpPr>
            <p:grpSpPr>
              <a:xfrm>
                <a:off x="1599884" y="2642663"/>
                <a:ext cx="611065" cy="319991"/>
                <a:chOff x="1965729" y="773918"/>
                <a:chExt cx="611065" cy="319991"/>
              </a:xfrm>
            </p:grpSpPr>
            <p:sp>
              <p:nvSpPr>
                <p:cNvPr id="1400" name="右箭头 1399"/>
                <p:cNvSpPr/>
                <p:nvPr/>
              </p:nvSpPr>
              <p:spPr>
                <a:xfrm>
                  <a:off x="2068699" y="941832"/>
                  <a:ext cx="427142" cy="15207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01" name="文本框 1400"/>
                <p:cNvSpPr txBox="1"/>
                <p:nvPr/>
              </p:nvSpPr>
              <p:spPr>
                <a:xfrm>
                  <a:off x="1965729" y="773918"/>
                  <a:ext cx="61106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 smtClean="0"/>
                    <a:t>conv1b</a:t>
                  </a:r>
                  <a:endParaRPr kumimoji="1" lang="zh-CN" altLang="en-US" sz="1000" b="1" dirty="0"/>
                </a:p>
              </p:txBody>
            </p:sp>
          </p:grpSp>
          <p:grpSp>
            <p:nvGrpSpPr>
              <p:cNvPr id="1397" name="组 1396"/>
              <p:cNvGrpSpPr/>
              <p:nvPr/>
            </p:nvGrpSpPr>
            <p:grpSpPr>
              <a:xfrm>
                <a:off x="3116002" y="2642271"/>
                <a:ext cx="611065" cy="319991"/>
                <a:chOff x="1965729" y="773918"/>
                <a:chExt cx="611065" cy="319991"/>
              </a:xfrm>
            </p:grpSpPr>
            <p:sp>
              <p:nvSpPr>
                <p:cNvPr id="1398" name="右箭头 1397"/>
                <p:cNvSpPr/>
                <p:nvPr/>
              </p:nvSpPr>
              <p:spPr>
                <a:xfrm>
                  <a:off x="2068699" y="941832"/>
                  <a:ext cx="427142" cy="15207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99" name="文本框 1398"/>
                <p:cNvSpPr txBox="1"/>
                <p:nvPr/>
              </p:nvSpPr>
              <p:spPr>
                <a:xfrm>
                  <a:off x="1965729" y="773918"/>
                  <a:ext cx="61106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 smtClean="0"/>
                    <a:t>conv2b</a:t>
                  </a:r>
                  <a:endParaRPr kumimoji="1" lang="zh-CN" altLang="en-US" sz="1000" b="1" dirty="0"/>
                </a:p>
              </p:txBody>
            </p:sp>
          </p:grpSp>
        </p:grpSp>
      </p:grpSp>
      <p:grpSp>
        <p:nvGrpSpPr>
          <p:cNvPr id="23" name="组 22"/>
          <p:cNvGrpSpPr/>
          <p:nvPr/>
        </p:nvGrpSpPr>
        <p:grpSpPr>
          <a:xfrm>
            <a:off x="4312472" y="2197002"/>
            <a:ext cx="1592712" cy="2153064"/>
            <a:chOff x="4632512" y="1423543"/>
            <a:chExt cx="1592712" cy="2153064"/>
          </a:xfrm>
        </p:grpSpPr>
        <p:grpSp>
          <p:nvGrpSpPr>
            <p:cNvPr id="373" name="组 372"/>
            <p:cNvGrpSpPr/>
            <p:nvPr/>
          </p:nvGrpSpPr>
          <p:grpSpPr>
            <a:xfrm rot="1288380">
              <a:off x="4632512" y="1504393"/>
              <a:ext cx="800326" cy="335381"/>
              <a:chOff x="2051196" y="758528"/>
              <a:chExt cx="444645" cy="335381"/>
            </a:xfrm>
          </p:grpSpPr>
          <p:sp>
            <p:nvSpPr>
              <p:cNvPr id="374" name="右箭头 373"/>
              <p:cNvSpPr/>
              <p:nvPr/>
            </p:nvSpPr>
            <p:spPr>
              <a:xfrm>
                <a:off x="2068699" y="941832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5" name="文本框 374"/>
              <p:cNvSpPr txBox="1"/>
              <p:nvPr/>
            </p:nvSpPr>
            <p:spPr>
              <a:xfrm>
                <a:off x="2051196" y="758528"/>
                <a:ext cx="4401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err="1" smtClean="0"/>
                  <a:t>conv_redir</a:t>
                </a:r>
                <a:endParaRPr kumimoji="1" lang="zh-CN" altLang="en-US" sz="1000" b="1" dirty="0"/>
              </a:p>
            </p:txBody>
          </p:sp>
        </p:grpSp>
        <p:sp>
          <p:nvSpPr>
            <p:cNvPr id="1380" name="文本框 1379"/>
            <p:cNvSpPr txBox="1"/>
            <p:nvPr/>
          </p:nvSpPr>
          <p:spPr>
            <a:xfrm>
              <a:off x="5119058" y="3145720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192x96</a:t>
              </a:r>
            </a:p>
            <a:p>
              <a:pPr algn="ctr"/>
              <a:r>
                <a:rPr kumimoji="1" lang="en-US" altLang="zh-CN" sz="1100" dirty="0" smtClean="0"/>
                <a:t>@81</a:t>
              </a:r>
              <a:endParaRPr kumimoji="1" lang="zh-CN" altLang="en-US" sz="1100" dirty="0"/>
            </a:p>
          </p:txBody>
        </p:sp>
        <p:grpSp>
          <p:nvGrpSpPr>
            <p:cNvPr id="1450" name="组 1449"/>
            <p:cNvGrpSpPr>
              <a:grpSpLocks noChangeAspect="1"/>
            </p:cNvGrpSpPr>
            <p:nvPr/>
          </p:nvGrpSpPr>
          <p:grpSpPr>
            <a:xfrm>
              <a:off x="5465506" y="1904986"/>
              <a:ext cx="759155" cy="654138"/>
              <a:chOff x="2964423" y="1265842"/>
              <a:chExt cx="1137873" cy="980467"/>
            </a:xfrm>
          </p:grpSpPr>
          <p:grpSp>
            <p:nvGrpSpPr>
              <p:cNvPr id="1466" name="组 1465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1474" name="矩形 1473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5" name="矩形 1474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6" name="矩形 1475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7" name="矩形 1476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8" name="矩形 1477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9" name="矩形 1478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467" name="组 1466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1468" name="矩形 1467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69" name="矩形 1468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0" name="矩形 1469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1" name="矩形 1470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2" name="矩形 1471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3" name="矩形 1472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20" name="组 19"/>
            <p:cNvGrpSpPr/>
            <p:nvPr/>
          </p:nvGrpSpPr>
          <p:grpSpPr>
            <a:xfrm>
              <a:off x="5041902" y="2238905"/>
              <a:ext cx="889503" cy="810510"/>
              <a:chOff x="9631815" y="4261541"/>
              <a:chExt cx="889503" cy="810510"/>
            </a:xfrm>
          </p:grpSpPr>
          <p:grpSp>
            <p:nvGrpSpPr>
              <p:cNvPr id="1480" name="组 1479"/>
              <p:cNvGrpSpPr>
                <a:grpSpLocks noChangeAspect="1"/>
              </p:cNvGrpSpPr>
              <p:nvPr/>
            </p:nvGrpSpPr>
            <p:grpSpPr>
              <a:xfrm>
                <a:off x="9762163" y="4261541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1481" name="组 1480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1489" name="矩形 1488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90" name="矩形 1489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91" name="矩形 1490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92" name="矩形 1491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93" name="矩形 1492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94" name="矩形 1493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482" name="组 1481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1483" name="矩形 1482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84" name="矩形 1483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85" name="矩形 1484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86" name="矩形 148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87" name="矩形 1486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88" name="矩形 1487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1495" name="组 1494"/>
              <p:cNvGrpSpPr>
                <a:grpSpLocks noChangeAspect="1"/>
              </p:cNvGrpSpPr>
              <p:nvPr/>
            </p:nvGrpSpPr>
            <p:grpSpPr>
              <a:xfrm>
                <a:off x="9631815" y="4417913"/>
                <a:ext cx="759155" cy="654138"/>
                <a:chOff x="2964423" y="1265842"/>
                <a:chExt cx="1137873" cy="980467"/>
              </a:xfrm>
            </p:grpSpPr>
            <p:grpSp>
              <p:nvGrpSpPr>
                <p:cNvPr id="1496" name="组 1495"/>
                <p:cNvGrpSpPr>
                  <a:grpSpLocks noChangeAspect="1"/>
                </p:cNvGrpSpPr>
                <p:nvPr/>
              </p:nvGrpSpPr>
              <p:grpSpPr>
                <a:xfrm>
                  <a:off x="3130296" y="1265842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1504" name="矩形 1503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5" name="矩形 1504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6" name="矩形 1505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7" name="矩形 1506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8" name="矩形 1507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9" name="矩形 1508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497" name="组 1496"/>
                <p:cNvGrpSpPr>
                  <a:grpSpLocks noChangeAspect="1"/>
                </p:cNvGrpSpPr>
                <p:nvPr/>
              </p:nvGrpSpPr>
              <p:grpSpPr>
                <a:xfrm>
                  <a:off x="2964423" y="1455279"/>
                  <a:ext cx="972000" cy="791030"/>
                  <a:chOff x="938784" y="1199487"/>
                  <a:chExt cx="1671648" cy="1360416"/>
                </a:xfrm>
              </p:grpSpPr>
              <p:sp>
                <p:nvSpPr>
                  <p:cNvPr id="1498" name="矩形 1497"/>
                  <p:cNvSpPr>
                    <a:spLocks noChangeAspect="1"/>
                  </p:cNvSpPr>
                  <p:nvPr/>
                </p:nvSpPr>
                <p:spPr>
                  <a:xfrm>
                    <a:off x="1170432" y="1199487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99" name="矩形 1498"/>
                  <p:cNvSpPr>
                    <a:spLocks noChangeAspect="1"/>
                  </p:cNvSpPr>
                  <p:nvPr/>
                </p:nvSpPr>
                <p:spPr>
                  <a:xfrm>
                    <a:off x="1112520" y="1269591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0" name="矩形 1499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1" name="矩形 1500"/>
                  <p:cNvSpPr>
                    <a:spLocks noChangeAspect="1"/>
                  </p:cNvSpPr>
                  <p:nvPr/>
                </p:nvSpPr>
                <p:spPr>
                  <a:xfrm>
                    <a:off x="1054608" y="1339695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2" name="矩形 1501"/>
                  <p:cNvSpPr>
                    <a:spLocks noChangeAspect="1"/>
                  </p:cNvSpPr>
                  <p:nvPr/>
                </p:nvSpPr>
                <p:spPr>
                  <a:xfrm>
                    <a:off x="996696" y="1409799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503" name="矩形 1502"/>
                  <p:cNvSpPr>
                    <a:spLocks noChangeAspect="1"/>
                  </p:cNvSpPr>
                  <p:nvPr/>
                </p:nvSpPr>
                <p:spPr>
                  <a:xfrm>
                    <a:off x="938784" y="1479903"/>
                    <a:ext cx="1440000" cy="108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</p:grpSp>
        <p:sp>
          <p:nvSpPr>
            <p:cNvPr id="1510" name="文本框 1509"/>
            <p:cNvSpPr txBox="1"/>
            <p:nvPr/>
          </p:nvSpPr>
          <p:spPr>
            <a:xfrm>
              <a:off x="5609350" y="1423543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192x96</a:t>
              </a:r>
            </a:p>
            <a:p>
              <a:pPr algn="ctr"/>
              <a:r>
                <a:rPr kumimoji="1" lang="en-US" altLang="zh-CN" sz="1100" dirty="0" smtClean="0"/>
                <a:t>@64</a:t>
              </a:r>
              <a:endParaRPr kumimoji="1" lang="zh-CN" altLang="en-US" sz="1100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530051" y="438912"/>
            <a:ext cx="9073145" cy="2908994"/>
            <a:chOff x="2530051" y="438912"/>
            <a:chExt cx="9073145" cy="2908994"/>
          </a:xfrm>
        </p:grpSpPr>
        <p:sp>
          <p:nvSpPr>
            <p:cNvPr id="1520" name="矩形 1519"/>
            <p:cNvSpPr/>
            <p:nvPr/>
          </p:nvSpPr>
          <p:spPr>
            <a:xfrm>
              <a:off x="7229466" y="1279711"/>
              <a:ext cx="72000" cy="1323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1" name="矩形 1520"/>
            <p:cNvSpPr/>
            <p:nvPr/>
          </p:nvSpPr>
          <p:spPr>
            <a:xfrm>
              <a:off x="8663324" y="1285488"/>
              <a:ext cx="72000" cy="1323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2" name="矩形 1521"/>
            <p:cNvSpPr/>
            <p:nvPr/>
          </p:nvSpPr>
          <p:spPr>
            <a:xfrm>
              <a:off x="9889242" y="1284516"/>
              <a:ext cx="90000" cy="1323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3" name="矩形 1522"/>
            <p:cNvSpPr/>
            <p:nvPr/>
          </p:nvSpPr>
          <p:spPr>
            <a:xfrm>
              <a:off x="3868199" y="1273793"/>
              <a:ext cx="72000" cy="722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5" name="矩形 1524"/>
            <p:cNvSpPr/>
            <p:nvPr/>
          </p:nvSpPr>
          <p:spPr>
            <a:xfrm>
              <a:off x="11531196" y="1279711"/>
              <a:ext cx="72000" cy="2068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30175" y="1207293"/>
              <a:ext cx="9072273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7" name="矩形 1526"/>
            <p:cNvSpPr/>
            <p:nvPr/>
          </p:nvSpPr>
          <p:spPr>
            <a:xfrm>
              <a:off x="2530051" y="1225126"/>
              <a:ext cx="72000" cy="722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8" name="矩形 1527"/>
            <p:cNvSpPr/>
            <p:nvPr/>
          </p:nvSpPr>
          <p:spPr>
            <a:xfrm>
              <a:off x="11207804" y="3272068"/>
              <a:ext cx="360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圆角右箭头 27"/>
            <p:cNvSpPr/>
            <p:nvPr/>
          </p:nvSpPr>
          <p:spPr>
            <a:xfrm>
              <a:off x="5971543" y="438912"/>
              <a:ext cx="824105" cy="804381"/>
            </a:xfrm>
            <a:prstGeom prst="bentArrow">
              <a:avLst>
                <a:gd name="adj1" fmla="val 10222"/>
                <a:gd name="adj2" fmla="val 16474"/>
                <a:gd name="adj3" fmla="val 17043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9" name="组 1528"/>
          <p:cNvGrpSpPr/>
          <p:nvPr/>
        </p:nvGrpSpPr>
        <p:grpSpPr>
          <a:xfrm>
            <a:off x="6913630" y="330050"/>
            <a:ext cx="749808" cy="615017"/>
            <a:chOff x="9902952" y="2441611"/>
            <a:chExt cx="749808" cy="615017"/>
          </a:xfrm>
        </p:grpSpPr>
        <p:sp>
          <p:nvSpPr>
            <p:cNvPr id="1530" name="框架 1529"/>
            <p:cNvSpPr/>
            <p:nvPr/>
          </p:nvSpPr>
          <p:spPr>
            <a:xfrm>
              <a:off x="9902952" y="2441611"/>
              <a:ext cx="749808" cy="615017"/>
            </a:xfrm>
            <a:prstGeom prst="frame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1" name="文本框 1530"/>
            <p:cNvSpPr txBox="1"/>
            <p:nvPr/>
          </p:nvSpPr>
          <p:spPr>
            <a:xfrm>
              <a:off x="10004967" y="247830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扩张</a:t>
              </a:r>
              <a:endParaRPr kumimoji="1" lang="en-US" altLang="zh-CN" sz="1400" dirty="0" smtClean="0"/>
            </a:p>
            <a:p>
              <a:r>
                <a:rPr kumimoji="1" lang="zh-CN" altLang="en-US" sz="1400" dirty="0" smtClean="0"/>
                <a:t>部分</a:t>
              </a:r>
              <a:endParaRPr kumimoji="1" lang="zh-CN" altLang="en-US" sz="1400" dirty="0"/>
            </a:p>
          </p:txBody>
        </p:sp>
      </p:grpSp>
      <p:sp>
        <p:nvSpPr>
          <p:cNvPr id="1532" name="右箭头 1531"/>
          <p:cNvSpPr/>
          <p:nvPr/>
        </p:nvSpPr>
        <p:spPr>
          <a:xfrm>
            <a:off x="7705206" y="561875"/>
            <a:ext cx="427142" cy="152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3" name="矩形 1532"/>
          <p:cNvSpPr>
            <a:spLocks noChangeAspect="1"/>
          </p:cNvSpPr>
          <p:nvPr/>
        </p:nvSpPr>
        <p:spPr>
          <a:xfrm>
            <a:off x="8169381" y="296130"/>
            <a:ext cx="837305" cy="6279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预测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结果</a:t>
            </a:r>
            <a:endParaRPr kumimoji="1" lang="zh-CN" altLang="en-US" sz="1400" dirty="0"/>
          </a:p>
        </p:txBody>
      </p:sp>
      <p:sp>
        <p:nvSpPr>
          <p:cNvPr id="1534" name="文本框 1533"/>
          <p:cNvSpPr txBox="1"/>
          <p:nvPr/>
        </p:nvSpPr>
        <p:spPr>
          <a:xfrm>
            <a:off x="9000134" y="442336"/>
            <a:ext cx="689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384x192</a:t>
            </a:r>
          </a:p>
          <a:p>
            <a:pPr algn="ctr"/>
            <a:r>
              <a:rPr kumimoji="1" lang="en-US" altLang="zh-CN" sz="1100" dirty="0" smtClean="0"/>
              <a:t>@1</a:t>
            </a:r>
          </a:p>
        </p:txBody>
      </p:sp>
    </p:spTree>
    <p:extLst>
      <p:ext uri="{BB962C8B-B14F-4D97-AF65-F5344CB8AC3E}">
        <p14:creationId xmlns:p14="http://schemas.microsoft.com/office/powerpoint/2010/main" val="163929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9" name="组 2578"/>
          <p:cNvGrpSpPr/>
          <p:nvPr/>
        </p:nvGrpSpPr>
        <p:grpSpPr>
          <a:xfrm>
            <a:off x="231057" y="580865"/>
            <a:ext cx="3699683" cy="2517961"/>
            <a:chOff x="579126" y="1355356"/>
            <a:chExt cx="3699683" cy="2517961"/>
          </a:xfrm>
        </p:grpSpPr>
        <p:sp>
          <p:nvSpPr>
            <p:cNvPr id="1779" name="矩形 1778"/>
            <p:cNvSpPr>
              <a:spLocks noChangeAspect="1"/>
            </p:cNvSpPr>
            <p:nvPr/>
          </p:nvSpPr>
          <p:spPr>
            <a:xfrm>
              <a:off x="3082010" y="2078878"/>
              <a:ext cx="215895" cy="1619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1379" name="组 1378"/>
            <p:cNvGrpSpPr/>
            <p:nvPr/>
          </p:nvGrpSpPr>
          <p:grpSpPr>
            <a:xfrm>
              <a:off x="579126" y="2189728"/>
              <a:ext cx="811850" cy="1166897"/>
              <a:chOff x="579126" y="2189728"/>
              <a:chExt cx="811850" cy="1166897"/>
            </a:xfrm>
          </p:grpSpPr>
          <p:grpSp>
            <p:nvGrpSpPr>
              <p:cNvPr id="4" name="组 3"/>
              <p:cNvGrpSpPr/>
              <p:nvPr/>
            </p:nvGrpSpPr>
            <p:grpSpPr>
              <a:xfrm>
                <a:off x="754199" y="2189728"/>
                <a:ext cx="636777" cy="658437"/>
                <a:chOff x="8636105" y="3566926"/>
                <a:chExt cx="636777" cy="658437"/>
              </a:xfrm>
            </p:grpSpPr>
            <p:grpSp>
              <p:nvGrpSpPr>
                <p:cNvPr id="5" name="组 4"/>
                <p:cNvGrpSpPr>
                  <a:grpSpLocks noChangeAspect="1"/>
                </p:cNvGrpSpPr>
                <p:nvPr/>
              </p:nvGrpSpPr>
              <p:grpSpPr>
                <a:xfrm>
                  <a:off x="8881338" y="3566926"/>
                  <a:ext cx="391544" cy="390079"/>
                  <a:chOff x="7351302" y="3010953"/>
                  <a:chExt cx="679392" cy="676850"/>
                </a:xfrm>
              </p:grpSpPr>
              <p:grpSp>
                <p:nvGrpSpPr>
                  <p:cNvPr id="133" name="组 132"/>
                  <p:cNvGrpSpPr>
                    <a:grpSpLocks noChangeAspect="1"/>
                  </p:cNvGrpSpPr>
                  <p:nvPr/>
                </p:nvGrpSpPr>
                <p:grpSpPr>
                  <a:xfrm>
                    <a:off x="7448830" y="3010953"/>
                    <a:ext cx="581864" cy="558711"/>
                    <a:chOff x="5805535" y="1428262"/>
                    <a:chExt cx="894016" cy="858442"/>
                  </a:xfrm>
                </p:grpSpPr>
                <p:grpSp>
                  <p:nvGrpSpPr>
                    <p:cNvPr id="197" name="组 19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86170" y="1428262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229" name="组 22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245" name="组 24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53" name="矩形 25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4" name="矩形 25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5" name="矩形 25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6" name="矩形 25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7" name="矩形 25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8" name="矩形 25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246" name="组 24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47" name="矩形 24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8" name="矩形 24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9" name="矩形 24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0" name="矩形 24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1" name="矩形 25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52" name="矩形 25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0" name="组 22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231" name="组 230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39" name="矩形 23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0" name="矩形 23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1" name="矩形 24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2" name="矩形 24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3" name="矩形 24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44" name="矩形 24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232" name="组 23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33" name="矩形 23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34" name="矩形 23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35" name="矩形 23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36" name="矩形 23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37" name="矩形 23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38" name="矩形 23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98" name="组 19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805535" y="1622693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199" name="组 198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215" name="组 2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23" name="矩形 22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4" name="矩形 22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5" name="矩形 22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6" name="矩形 22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7" name="矩形 22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8" name="矩形 22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216" name="组 21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17" name="矩形 21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8" name="矩形 21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9" name="矩形 21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0" name="矩形 21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1" name="矩形 22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22" name="矩形 22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00" name="组 19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201" name="组 200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09" name="矩形 20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0" name="矩形 20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1" name="矩形 21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2" name="矩形 21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3" name="矩形 21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14" name="矩形 21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202" name="组 20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03" name="矩形 20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04" name="矩形 20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05" name="矩形 20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06" name="矩形 20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07" name="矩形 20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208" name="矩形 20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34" name="组 133"/>
                  <p:cNvGrpSpPr>
                    <a:grpSpLocks noChangeAspect="1"/>
                  </p:cNvGrpSpPr>
                  <p:nvPr/>
                </p:nvGrpSpPr>
                <p:grpSpPr>
                  <a:xfrm>
                    <a:off x="7351302" y="3129092"/>
                    <a:ext cx="581864" cy="558711"/>
                    <a:chOff x="5805535" y="1428262"/>
                    <a:chExt cx="894016" cy="858442"/>
                  </a:xfrm>
                </p:grpSpPr>
                <p:grpSp>
                  <p:nvGrpSpPr>
                    <p:cNvPr id="135" name="组 13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86170" y="1428262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167" name="组 16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83" name="组 18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91" name="矩形 19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2" name="矩形 19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3" name="矩形 19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4" name="矩形 19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5" name="矩形 19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6" name="矩形 19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184" name="组 18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85" name="矩形 18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6" name="矩形 18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7" name="矩形 18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8" name="矩形 18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9" name="矩形 18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0" name="矩形 18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  <p:grpSp>
                    <p:nvGrpSpPr>
                      <p:cNvPr id="168" name="组 1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69" name="组 1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77" name="矩形 17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8" name="矩形 17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9" name="矩形 17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0" name="矩形 17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1" name="矩形 18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2" name="矩形 18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170" name="组 1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71" name="矩形 17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2" name="矩形 17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3" name="矩形 17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4" name="矩形 17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5" name="矩形 17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6" name="矩形 17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36" name="组 13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805535" y="1622693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137" name="组 136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53" name="组 1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61" name="矩形 16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2" name="矩形 16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3" name="矩形 16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4" name="矩形 16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5" name="矩形 16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6" name="矩形 16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154" name="组 15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55" name="矩形 15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6" name="矩形 15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7" name="矩形 15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8" name="矩形 15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9" name="矩形 15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0" name="矩形 15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  <p:grpSp>
                    <p:nvGrpSpPr>
                      <p:cNvPr id="138" name="组 13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39" name="组 13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47" name="矩形 14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8" name="矩形 14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9" name="矩形 14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0" name="矩形 14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1" name="矩形 15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52" name="矩形 15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140" name="组 13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41" name="矩形 14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2" name="矩形 14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3" name="矩形 14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4" name="矩形 14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5" name="矩形 14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46" name="矩形 14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6" name="组 5"/>
                <p:cNvGrpSpPr>
                  <a:grpSpLocks noChangeAspect="1"/>
                </p:cNvGrpSpPr>
                <p:nvPr/>
              </p:nvGrpSpPr>
              <p:grpSpPr>
                <a:xfrm>
                  <a:off x="8636105" y="3835284"/>
                  <a:ext cx="391544" cy="390079"/>
                  <a:chOff x="7351302" y="3010953"/>
                  <a:chExt cx="679392" cy="676850"/>
                </a:xfrm>
              </p:grpSpPr>
              <p:grpSp>
                <p:nvGrpSpPr>
                  <p:cNvPr id="7" name="组 6"/>
                  <p:cNvGrpSpPr>
                    <a:grpSpLocks noChangeAspect="1"/>
                  </p:cNvGrpSpPr>
                  <p:nvPr/>
                </p:nvGrpSpPr>
                <p:grpSpPr>
                  <a:xfrm>
                    <a:off x="7448830" y="3010953"/>
                    <a:ext cx="581864" cy="558711"/>
                    <a:chOff x="5805535" y="1428262"/>
                    <a:chExt cx="894016" cy="858442"/>
                  </a:xfrm>
                </p:grpSpPr>
                <p:grpSp>
                  <p:nvGrpSpPr>
                    <p:cNvPr id="71" name="组 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86170" y="1428262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103" name="组 10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19" name="组 11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27" name="矩形 12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8" name="矩形 12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9" name="矩形 12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30" name="矩形 12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31" name="矩形 13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32" name="矩形 13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120" name="组 11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21" name="矩形 12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2" name="矩形 12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3" name="矩形 12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4" name="矩形 12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5" name="矩形 12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26" name="矩形 12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04" name="组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05" name="组 10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13" name="矩形 11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4" name="矩形 11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5" name="矩形 11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6" name="矩形 11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7" name="矩形 11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8" name="矩形 11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106" name="组 10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07" name="矩形 10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08" name="矩形 10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09" name="矩形 10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0" name="矩形 10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1" name="矩形 11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12" name="矩形 11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2" name="组 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805535" y="1622693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73" name="组 7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89" name="组 8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97" name="矩形 9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8" name="矩形 9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9" name="矩形 9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00" name="矩形 9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01" name="矩形 10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102" name="矩形 10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90" name="组 8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91" name="矩形 9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2" name="矩形 9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3" name="矩形 9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4" name="矩形 9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5" name="矩形 9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96" name="矩形 9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4" name="组 7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75" name="组 7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83" name="矩形 8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4" name="矩形 8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5" name="矩形 8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6" name="矩形 8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7" name="矩形 8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8" name="矩形 8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  <p:grpSp>
                      <p:nvGrpSpPr>
                        <p:cNvPr id="76" name="组 7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77" name="矩形 7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78" name="矩形 7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79" name="矩形 7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0" name="矩形 7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1" name="矩形 8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82" name="矩形 8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8" name="组 7"/>
                  <p:cNvGrpSpPr>
                    <a:grpSpLocks noChangeAspect="1"/>
                  </p:cNvGrpSpPr>
                  <p:nvPr/>
                </p:nvGrpSpPr>
                <p:grpSpPr>
                  <a:xfrm>
                    <a:off x="7351302" y="3129092"/>
                    <a:ext cx="581864" cy="558711"/>
                    <a:chOff x="5805535" y="1428262"/>
                    <a:chExt cx="894016" cy="858442"/>
                  </a:xfrm>
                </p:grpSpPr>
                <p:grpSp>
                  <p:nvGrpSpPr>
                    <p:cNvPr id="9" name="组 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86170" y="1428262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41" name="组 4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57" name="组 56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65" name="矩形 6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6" name="矩形 6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7" name="矩形 6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8" name="矩形 6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9" name="矩形 6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70" name="矩形 6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58" name="组 5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59" name="矩形 5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0" name="矩形 5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1" name="矩形 6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2" name="矩形 6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3" name="矩形 6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64" name="矩形 6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  <p:grpSp>
                    <p:nvGrpSpPr>
                      <p:cNvPr id="42" name="组 4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43" name="组 4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51" name="矩形 5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52" name="矩形 5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53" name="矩形 5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54" name="矩形 5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55" name="矩形 5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56" name="矩形 5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44" name="组 4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45" name="矩形 4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46" name="矩形 4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47" name="矩形 4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48" name="矩形 4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49" name="矩形 4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50" name="矩形 4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" name="组 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805535" y="1622693"/>
                      <a:ext cx="713381" cy="664011"/>
                      <a:chOff x="5424436" y="1402734"/>
                      <a:chExt cx="981117" cy="913218"/>
                    </a:xfrm>
                  </p:grpSpPr>
                  <p:grpSp>
                    <p:nvGrpSpPr>
                      <p:cNvPr id="11" name="组 10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646398" y="140273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27" name="组 26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35" name="矩形 3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6" name="矩形 3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7" name="矩形 3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8" name="矩形 3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9" name="矩形 3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40" name="矩形 3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28" name="组 2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9" name="矩形 2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0" name="矩形 2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1" name="矩形 3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2" name="矩形 3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3" name="矩形 3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34" name="矩形 3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  <p:grpSp>
                    <p:nvGrpSpPr>
                      <p:cNvPr id="12" name="组 11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5424436" y="1661814"/>
                        <a:ext cx="759155" cy="654138"/>
                        <a:chOff x="2964423" y="1265842"/>
                        <a:chExt cx="1137873" cy="980467"/>
                      </a:xfrm>
                    </p:grpSpPr>
                    <p:grpSp>
                      <p:nvGrpSpPr>
                        <p:cNvPr id="13" name="组 1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130296" y="1265842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21" name="矩形 2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22" name="矩形 2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23" name="矩形 2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24" name="矩形 2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25" name="矩形 2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26" name="矩形 2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  <p:grpSp>
                      <p:nvGrpSpPr>
                        <p:cNvPr id="14" name="组 1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964423" y="1455279"/>
                          <a:ext cx="972000" cy="791030"/>
                          <a:chOff x="938784" y="1199487"/>
                          <a:chExt cx="1671648" cy="1360416"/>
                        </a:xfrm>
                      </p:grpSpPr>
                      <p:sp>
                        <p:nvSpPr>
                          <p:cNvPr id="15" name="矩形 1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70432" y="1199487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6" name="矩形 1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12520" y="1269591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7" name="矩形 1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8" name="矩形 1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54608" y="1339695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19" name="矩形 1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96696" y="1409799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  <p:sp>
                        <p:nvSpPr>
                          <p:cNvPr id="20" name="矩形 1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938784" y="1479903"/>
                            <a:ext cx="1440000" cy="1080000"/>
                          </a:xfrm>
                          <a:prstGeom prst="rect">
                            <a:avLst/>
                          </a:prstGeom>
                          <a:ln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b="1"/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259" name="文本框 258"/>
              <p:cNvSpPr txBox="1"/>
              <p:nvPr/>
            </p:nvSpPr>
            <p:spPr>
              <a:xfrm>
                <a:off x="579126" y="2925738"/>
                <a:ext cx="6142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 smtClean="0"/>
                  <a:t>12x6</a:t>
                </a:r>
              </a:p>
              <a:p>
                <a:pPr algn="ctr"/>
                <a:r>
                  <a:rPr kumimoji="1" lang="en-US" altLang="zh-CN" sz="1100" dirty="0" smtClean="0"/>
                  <a:t>@1024</a:t>
                </a:r>
                <a:endParaRPr kumimoji="1" lang="zh-CN" altLang="en-US" sz="1100" dirty="0"/>
              </a:p>
            </p:txBody>
          </p:sp>
        </p:grpSp>
        <p:grpSp>
          <p:nvGrpSpPr>
            <p:cNvPr id="281" name="组 280"/>
            <p:cNvGrpSpPr>
              <a:grpSpLocks noChangeAspect="1"/>
            </p:cNvGrpSpPr>
            <p:nvPr/>
          </p:nvGrpSpPr>
          <p:grpSpPr>
            <a:xfrm>
              <a:off x="2553863" y="2206974"/>
              <a:ext cx="554837" cy="552761"/>
              <a:chOff x="7351302" y="3010953"/>
              <a:chExt cx="679392" cy="676850"/>
            </a:xfrm>
          </p:grpSpPr>
          <p:grpSp>
            <p:nvGrpSpPr>
              <p:cNvPr id="803" name="组 802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867" name="组 866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99" name="组 898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15" name="组 91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23" name="矩形 9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4" name="矩形 9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5" name="矩形 9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6" name="矩形 9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7" name="矩形 9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8" name="矩形 9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916" name="组 9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17" name="矩形 9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8" name="矩形 9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9" name="矩形 9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0" name="矩形 9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1" name="矩形 9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22" name="矩形 9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900" name="组 899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01" name="组 9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09" name="矩形 9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0" name="矩形 9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1" name="矩形 9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2" name="矩形 9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3" name="矩形 9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4" name="矩形 9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902" name="组 9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03" name="矩形 9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4" name="矩形 9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5" name="矩形 9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6" name="矩形 9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7" name="矩形 9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8" name="矩形 9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868" name="组 867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69" name="组 868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85" name="组 88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93" name="矩形 8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4" name="矩形 8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5" name="矩形 8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6" name="矩形 8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7" name="矩形 8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8" name="矩形 8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886" name="组 8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87" name="矩形 8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8" name="矩形 8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9" name="矩形 8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0" name="矩形 8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1" name="矩形 8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2" name="矩形 8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870" name="组 869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71" name="组 8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79" name="矩形 8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0" name="矩形 8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1" name="矩形 8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2" name="矩形 8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3" name="矩形 8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4" name="矩形 8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872" name="组 8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73" name="矩形 8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4" name="矩形 8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5" name="矩形 8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6" name="矩形 8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7" name="矩形 8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8" name="矩形 8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804" name="组 803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805" name="组 80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37" name="组 83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53" name="组 85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61" name="矩形 8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62" name="矩形 8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63" name="矩形 8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64" name="矩形 8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65" name="矩形 8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66" name="矩形 8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54" name="组 8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55" name="矩形 8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6" name="矩形 8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7" name="矩形 8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8" name="矩形 8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9" name="矩形 8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60" name="矩形 8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838" name="组 83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39" name="组 8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47" name="矩形 8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8" name="矩形 8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9" name="矩形 8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0" name="矩形 8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1" name="矩形 8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2" name="矩形 8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40" name="组 8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41" name="矩形 8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2" name="矩形 8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3" name="矩形 8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4" name="矩形 8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5" name="矩形 8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6" name="矩形 8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806" name="组 80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07" name="组 80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23" name="组 82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31" name="矩形 8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2" name="矩形 8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3" name="矩形 8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4" name="矩形 8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5" name="矩形 8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6" name="矩形 8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24" name="组 8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25" name="矩形 8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6" name="矩形 8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7" name="矩形 8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8" name="矩形 8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9" name="矩形 8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0" name="矩形 8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808" name="组 80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09" name="组 8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17" name="矩形 8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8" name="矩形 8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9" name="矩形 8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0" name="矩形 8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1" name="矩形 8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2" name="矩形 8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10" name="组 8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11" name="矩形 8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2" name="矩形 8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3" name="矩形 8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4" name="矩形 8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5" name="矩形 8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6" name="矩形 8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sp>
          <p:nvSpPr>
            <p:cNvPr id="1378" name="文本框 1377"/>
            <p:cNvSpPr txBox="1"/>
            <p:nvPr/>
          </p:nvSpPr>
          <p:spPr>
            <a:xfrm>
              <a:off x="2117058" y="2237369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grpSp>
          <p:nvGrpSpPr>
            <p:cNvPr id="1384" name="组 1383"/>
            <p:cNvGrpSpPr/>
            <p:nvPr/>
          </p:nvGrpSpPr>
          <p:grpSpPr>
            <a:xfrm rot="20104020">
              <a:off x="1414429" y="1764189"/>
              <a:ext cx="427142" cy="347423"/>
              <a:chOff x="480752" y="855445"/>
              <a:chExt cx="427142" cy="347423"/>
            </a:xfrm>
          </p:grpSpPr>
          <p:sp>
            <p:nvSpPr>
              <p:cNvPr id="1385" name="右箭头 1384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86" name="文本框 1385"/>
              <p:cNvSpPr txBox="1"/>
              <p:nvPr/>
            </p:nvSpPr>
            <p:spPr>
              <a:xfrm>
                <a:off x="493200" y="855445"/>
                <a:ext cx="3802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pr6</a:t>
                </a:r>
                <a:endParaRPr kumimoji="1" lang="zh-CN" altLang="en-US" sz="1000" b="1" dirty="0"/>
              </a:p>
            </p:txBody>
          </p:sp>
        </p:grpSp>
        <p:sp>
          <p:nvSpPr>
            <p:cNvPr id="263" name="矩形 262"/>
            <p:cNvSpPr>
              <a:spLocks noChangeAspect="1"/>
            </p:cNvSpPr>
            <p:nvPr/>
          </p:nvSpPr>
          <p:spPr>
            <a:xfrm>
              <a:off x="2078771" y="1873070"/>
              <a:ext cx="152356" cy="11426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644" name="文本框 1643"/>
            <p:cNvSpPr txBox="1"/>
            <p:nvPr/>
          </p:nvSpPr>
          <p:spPr>
            <a:xfrm>
              <a:off x="1894897" y="1355356"/>
              <a:ext cx="4683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12x6</a:t>
              </a:r>
            </a:p>
            <a:p>
              <a:pPr algn="ctr"/>
              <a:r>
                <a:rPr kumimoji="1" lang="en-US" altLang="zh-CN" sz="1100" dirty="0" smtClean="0"/>
                <a:t>@1</a:t>
              </a:r>
            </a:p>
          </p:txBody>
        </p:sp>
        <p:grpSp>
          <p:nvGrpSpPr>
            <p:cNvPr id="1646" name="组 1645"/>
            <p:cNvGrpSpPr/>
            <p:nvPr/>
          </p:nvGrpSpPr>
          <p:grpSpPr>
            <a:xfrm>
              <a:off x="1363372" y="2259548"/>
              <a:ext cx="901143" cy="347423"/>
              <a:chOff x="340113" y="855445"/>
              <a:chExt cx="686406" cy="347423"/>
            </a:xfrm>
          </p:grpSpPr>
          <p:sp>
            <p:nvSpPr>
              <p:cNvPr id="1647" name="右箭头 1646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8" name="文本框 1647"/>
              <p:cNvSpPr txBox="1"/>
              <p:nvPr/>
            </p:nvSpPr>
            <p:spPr>
              <a:xfrm>
                <a:off x="340113" y="855445"/>
                <a:ext cx="6864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upconv5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649" name="组 1648"/>
            <p:cNvGrpSpPr/>
            <p:nvPr/>
          </p:nvGrpSpPr>
          <p:grpSpPr>
            <a:xfrm rot="1210097">
              <a:off x="2263304" y="1685843"/>
              <a:ext cx="752130" cy="347423"/>
              <a:chOff x="307251" y="855445"/>
              <a:chExt cx="752130" cy="347423"/>
            </a:xfrm>
          </p:grpSpPr>
          <p:sp>
            <p:nvSpPr>
              <p:cNvPr id="1650" name="右箭头 1649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1" name="文本框 1650"/>
              <p:cNvSpPr txBox="1"/>
              <p:nvPr/>
            </p:nvSpPr>
            <p:spPr>
              <a:xfrm>
                <a:off x="307251" y="855445"/>
                <a:ext cx="7521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err="1" smtClean="0"/>
                  <a:t>upsample</a:t>
                </a:r>
                <a:endParaRPr kumimoji="1" lang="zh-CN" altLang="en-US" sz="1000" b="1" dirty="0"/>
              </a:p>
            </p:txBody>
          </p:sp>
        </p:grpSp>
        <p:sp>
          <p:nvSpPr>
            <p:cNvPr id="1780" name="文本框 1779"/>
            <p:cNvSpPr txBox="1"/>
            <p:nvPr/>
          </p:nvSpPr>
          <p:spPr>
            <a:xfrm>
              <a:off x="2931935" y="1601497"/>
              <a:ext cx="542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@1</a:t>
              </a:r>
            </a:p>
          </p:txBody>
        </p:sp>
        <p:grpSp>
          <p:nvGrpSpPr>
            <p:cNvPr id="278" name="组 277"/>
            <p:cNvGrpSpPr>
              <a:grpSpLocks noChangeAspect="1"/>
            </p:cNvGrpSpPr>
            <p:nvPr/>
          </p:nvGrpSpPr>
          <p:grpSpPr>
            <a:xfrm>
              <a:off x="2153627" y="2686855"/>
              <a:ext cx="554837" cy="552761"/>
              <a:chOff x="7351302" y="3010953"/>
              <a:chExt cx="679392" cy="676850"/>
            </a:xfrm>
          </p:grpSpPr>
          <p:grpSp>
            <p:nvGrpSpPr>
              <p:cNvPr id="931" name="组 930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995" name="组 99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027" name="组 102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43" name="组 10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51" name="矩形 10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52" name="矩形 10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53" name="矩形 10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54" name="矩形 10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55" name="矩形 10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56" name="矩形 10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44" name="组 104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45" name="矩形 10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6" name="矩形 10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7" name="矩形 10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8" name="矩形 10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9" name="矩形 10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50" name="矩形 10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028" name="组 102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29" name="组 102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37" name="矩形 10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8" name="矩形 10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9" name="矩形 10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0" name="矩形 10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1" name="矩形 10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2" name="矩形 10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30" name="组 10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31" name="矩形 10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2" name="矩形 10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3" name="矩形 10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4" name="矩形 10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5" name="矩形 10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6" name="矩形 10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996" name="组 99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997" name="组 99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13" name="组 10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21" name="矩形 10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2" name="矩形 10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3" name="矩形 10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4" name="矩形 10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5" name="矩形 10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6" name="矩形 10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14" name="组 10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15" name="矩形 10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6" name="矩形 10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7" name="矩形 10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8" name="矩形 10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9" name="矩形 10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0" name="矩形 10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998" name="组 99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99" name="组 9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07" name="矩形 10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8" name="矩形 10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9" name="矩形 10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0" name="矩形 10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1" name="矩形 10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2" name="矩形 10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00" name="组 9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01" name="矩形 10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2" name="矩形 10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3" name="矩形 10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4" name="矩形 10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5" name="矩形 10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6" name="矩形 10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932" name="组 931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933" name="组 93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965" name="组 96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81" name="组 9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89" name="矩形 9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90" name="矩形 9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91" name="矩形 9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92" name="矩形 9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93" name="矩形 9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94" name="矩形 9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82" name="组 98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83" name="矩形 9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4" name="矩形 9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5" name="矩形 9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6" name="矩形 9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7" name="矩形 9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8" name="矩形 9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966" name="组 96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67" name="组 96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75" name="矩形 9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6" name="矩形 9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7" name="矩形 9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8" name="矩形 9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9" name="矩形 9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0" name="矩形 9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68" name="组 9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69" name="矩形 9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0" name="矩形 9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1" name="矩形 9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2" name="矩形 9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3" name="矩形 9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4" name="矩形 9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934" name="组 93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935" name="组 93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51" name="组 9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59" name="矩形 9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0" name="矩形 9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1" name="矩形 9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2" name="矩形 9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3" name="矩形 9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4" name="矩形 9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52" name="组 95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53" name="矩形 9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4" name="矩形 9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5" name="矩形 9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6" name="矩形 9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7" name="矩形 9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8" name="矩形 9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936" name="组 93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37" name="组 93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45" name="矩形 9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6" name="矩形 9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7" name="矩形 9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8" name="矩形 9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9" name="矩形 9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0" name="矩形 9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38" name="组 9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39" name="矩形 9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0" name="矩形 9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1" name="矩形 9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2" name="矩形 9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3" name="矩形 9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4" name="矩形 9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1782" name="组 1781"/>
            <p:cNvGrpSpPr/>
            <p:nvPr/>
          </p:nvGrpSpPr>
          <p:grpSpPr>
            <a:xfrm rot="16200000">
              <a:off x="1890282" y="3394076"/>
              <a:ext cx="611065" cy="347418"/>
              <a:chOff x="377781" y="855450"/>
              <a:chExt cx="611065" cy="347418"/>
            </a:xfrm>
          </p:grpSpPr>
          <p:sp>
            <p:nvSpPr>
              <p:cNvPr id="1783" name="右箭头 1782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84" name="文本框 1783"/>
              <p:cNvSpPr txBox="1"/>
              <p:nvPr/>
            </p:nvSpPr>
            <p:spPr>
              <a:xfrm>
                <a:off x="377781" y="855450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conv5b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785" name="组 1784"/>
            <p:cNvGrpSpPr/>
            <p:nvPr/>
          </p:nvGrpSpPr>
          <p:grpSpPr>
            <a:xfrm>
              <a:off x="3168011" y="2305300"/>
              <a:ext cx="567784" cy="347423"/>
              <a:chOff x="399424" y="855445"/>
              <a:chExt cx="567784" cy="347423"/>
            </a:xfrm>
          </p:grpSpPr>
          <p:sp>
            <p:nvSpPr>
              <p:cNvPr id="1786" name="右箭头 1785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87" name="文本框 1786"/>
              <p:cNvSpPr txBox="1"/>
              <p:nvPr/>
            </p:nvSpPr>
            <p:spPr>
              <a:xfrm>
                <a:off x="399424" y="855445"/>
                <a:ext cx="5677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/>
                  <a:t>i</a:t>
                </a:r>
                <a:r>
                  <a:rPr kumimoji="1" lang="en-US" altLang="zh-CN" sz="1000" b="1" dirty="0" smtClean="0"/>
                  <a:t>conv5</a:t>
                </a:r>
                <a:endParaRPr kumimoji="1" lang="zh-CN" altLang="en-US" sz="1000" b="1" dirty="0"/>
              </a:p>
            </p:txBody>
          </p:sp>
        </p:grpSp>
        <p:grpSp>
          <p:nvGrpSpPr>
            <p:cNvPr id="1788" name="组 1787"/>
            <p:cNvGrpSpPr>
              <a:grpSpLocks noChangeAspect="1"/>
            </p:cNvGrpSpPr>
            <p:nvPr/>
          </p:nvGrpSpPr>
          <p:grpSpPr>
            <a:xfrm>
              <a:off x="3723972" y="2290357"/>
              <a:ext cx="554837" cy="552761"/>
              <a:chOff x="7351302" y="3010953"/>
              <a:chExt cx="679392" cy="676850"/>
            </a:xfrm>
          </p:grpSpPr>
          <p:grpSp>
            <p:nvGrpSpPr>
              <p:cNvPr id="1789" name="组 1788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1853" name="组 185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885" name="组 188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901" name="组 19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909" name="矩形 19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0" name="矩形 19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1" name="矩形 19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2" name="矩形 19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3" name="矩形 19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14" name="矩形 19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902" name="组 19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903" name="矩形 19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4" name="矩形 19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5" name="矩形 19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6" name="矩形 19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7" name="矩形 19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8" name="矩形 19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886" name="组 188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887" name="组 18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95" name="矩形 18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6" name="矩形 18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7" name="矩形 18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8" name="矩形 18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9" name="矩形 18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00" name="矩形 18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888" name="组 18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89" name="矩形 18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0" name="矩形 18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1" name="矩形 18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2" name="矩形 18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3" name="矩形 18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94" name="矩形 18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1854" name="组 185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855" name="组 185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871" name="组 18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79" name="矩形 18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0" name="矩形 18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1" name="矩形 18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2" name="矩形 18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3" name="矩形 18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84" name="矩形 18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872" name="组 18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73" name="矩形 18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4" name="矩形 18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5" name="矩形 18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6" name="矩形 18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7" name="矩形 18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8" name="矩形 18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856" name="组 185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857" name="组 18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65" name="矩形 18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6" name="矩形 18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7" name="矩形 18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8" name="矩形 18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9" name="矩形 18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70" name="矩形 18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858" name="组 18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59" name="矩形 18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0" name="矩形 18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1" name="矩形 18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2" name="矩形 18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3" name="矩形 18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864" name="矩形 18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790" name="组 1789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1791" name="组 1790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823" name="组 182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839" name="组 18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47" name="矩形 18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8" name="矩形 18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9" name="矩形 18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50" name="矩形 18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51" name="矩形 18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52" name="矩形 18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840" name="组 18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41" name="矩形 18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2" name="矩形 18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3" name="矩形 18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4" name="矩形 18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5" name="矩形 18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46" name="矩形 18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1824" name="组 182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825" name="组 18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33" name="矩形 18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4" name="矩形 18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5" name="矩形 18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6" name="矩形 18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7" name="矩形 18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8" name="矩形 18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826" name="组 18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27" name="矩形 18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28" name="矩形 18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29" name="矩形 18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0" name="矩形 18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1" name="矩形 18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32" name="矩形 18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1792" name="组 1791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793" name="组 179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809" name="组 18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17" name="矩形 18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8" name="矩形 18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9" name="矩形 18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20" name="矩形 18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21" name="矩形 18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22" name="矩形 18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810" name="组 18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11" name="矩形 18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2" name="矩形 18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3" name="矩形 18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4" name="矩形 18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5" name="矩形 18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16" name="矩形 18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1794" name="组 179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795" name="组 17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803" name="矩形 18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4" name="矩形 18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5" name="矩形 18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6" name="矩形 18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7" name="矩形 18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8" name="矩形 18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796" name="组 179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797" name="矩形 17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798" name="矩形 17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799" name="矩形 17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0" name="矩形 17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1" name="矩形 18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802" name="矩形 18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sp>
          <p:nvSpPr>
            <p:cNvPr id="1915" name="文本框 1914"/>
            <p:cNvSpPr txBox="1"/>
            <p:nvPr/>
          </p:nvSpPr>
          <p:spPr>
            <a:xfrm>
              <a:off x="3577273" y="2958831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  <p:sp>
          <p:nvSpPr>
            <p:cNvPr id="1917" name="文本框 1916"/>
            <p:cNvSpPr txBox="1"/>
            <p:nvPr/>
          </p:nvSpPr>
          <p:spPr>
            <a:xfrm>
              <a:off x="2454100" y="2994731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@512</a:t>
              </a:r>
              <a:endParaRPr kumimoji="1" lang="zh-CN" altLang="en-US" sz="1100" dirty="0"/>
            </a:p>
          </p:txBody>
        </p:sp>
      </p:grpSp>
      <p:grpSp>
        <p:nvGrpSpPr>
          <p:cNvPr id="4062" name="组 4061"/>
          <p:cNvGrpSpPr/>
          <p:nvPr/>
        </p:nvGrpSpPr>
        <p:grpSpPr>
          <a:xfrm>
            <a:off x="3933742" y="642146"/>
            <a:ext cx="2892749" cy="2517961"/>
            <a:chOff x="3797179" y="1416637"/>
            <a:chExt cx="2892749" cy="2517961"/>
          </a:xfrm>
        </p:grpSpPr>
        <p:sp>
          <p:nvSpPr>
            <p:cNvPr id="2449" name="文本框 2448"/>
            <p:cNvSpPr txBox="1"/>
            <p:nvPr/>
          </p:nvSpPr>
          <p:spPr>
            <a:xfrm>
              <a:off x="5960023" y="3020112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grpSp>
          <p:nvGrpSpPr>
            <p:cNvPr id="2453" name="组 2452"/>
            <p:cNvGrpSpPr>
              <a:grpSpLocks noChangeAspect="1"/>
            </p:cNvGrpSpPr>
            <p:nvPr/>
          </p:nvGrpSpPr>
          <p:grpSpPr>
            <a:xfrm>
              <a:off x="6108064" y="2285166"/>
              <a:ext cx="581864" cy="558711"/>
              <a:chOff x="5805535" y="1428262"/>
              <a:chExt cx="894016" cy="858442"/>
            </a:xfrm>
          </p:grpSpPr>
          <p:grpSp>
            <p:nvGrpSpPr>
              <p:cNvPr id="2517" name="组 2516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549" name="组 2548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65" name="组 2564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73" name="矩形 257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4" name="矩形 257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5" name="矩形 257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6" name="矩形 257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7" name="矩形 257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8" name="矩形 257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566" name="组 2565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67" name="矩形 256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8" name="矩形 256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9" name="矩形 256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0" name="矩形 256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1" name="矩形 257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72" name="矩形 257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550" name="组 2549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51" name="组 2550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59" name="矩形 255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0" name="矩形 255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1" name="矩形 256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2" name="矩形 256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3" name="矩形 256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64" name="矩形 256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552" name="组 2551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53" name="矩形 255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54" name="矩形 255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55" name="矩形 255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56" name="矩形 255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57" name="矩形 255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58" name="矩形 255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2518" name="组 2517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519" name="组 2518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35" name="组 2534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43" name="矩形 254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4" name="矩形 254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5" name="矩形 254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6" name="矩形 254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7" name="矩形 254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8" name="矩形 254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536" name="组 2535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37" name="矩形 253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8" name="矩形 253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9" name="矩形 253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0" name="矩形 253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1" name="矩形 254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2" name="矩形 254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520" name="组 2519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21" name="组 2520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29" name="矩形 252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0" name="矩形 252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1" name="矩形 253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2" name="矩形 253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3" name="矩形 253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4" name="矩形 253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522" name="组 2521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23" name="矩形 252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24" name="矩形 252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25" name="矩形 252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26" name="矩形 252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27" name="矩形 252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28" name="矩形 252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  <p:sp>
          <p:nvSpPr>
            <p:cNvPr id="2706" name="矩形 2705"/>
            <p:cNvSpPr>
              <a:spLocks noChangeAspect="1"/>
            </p:cNvSpPr>
            <p:nvPr/>
          </p:nvSpPr>
          <p:spPr>
            <a:xfrm>
              <a:off x="5408219" y="2148719"/>
              <a:ext cx="215895" cy="1619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18" name="矩形 1917"/>
            <p:cNvSpPr>
              <a:spLocks noChangeAspect="1"/>
            </p:cNvSpPr>
            <p:nvPr/>
          </p:nvSpPr>
          <p:spPr>
            <a:xfrm>
              <a:off x="4366862" y="1901465"/>
              <a:ext cx="215895" cy="1619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303" name="文本框 2302"/>
            <p:cNvSpPr txBox="1"/>
            <p:nvPr/>
          </p:nvSpPr>
          <p:spPr>
            <a:xfrm>
              <a:off x="4499808" y="2298650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grpSp>
          <p:nvGrpSpPr>
            <p:cNvPr id="2304" name="组 2303"/>
            <p:cNvGrpSpPr/>
            <p:nvPr/>
          </p:nvGrpSpPr>
          <p:grpSpPr>
            <a:xfrm rot="20104020">
              <a:off x="3797179" y="1825470"/>
              <a:ext cx="427142" cy="347423"/>
              <a:chOff x="480752" y="855445"/>
              <a:chExt cx="427142" cy="347423"/>
            </a:xfrm>
          </p:grpSpPr>
          <p:sp>
            <p:nvSpPr>
              <p:cNvPr id="2305" name="右箭头 2304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06" name="文本框 2305"/>
              <p:cNvSpPr txBox="1"/>
              <p:nvPr/>
            </p:nvSpPr>
            <p:spPr>
              <a:xfrm>
                <a:off x="493200" y="855445"/>
                <a:ext cx="3802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pr5</a:t>
                </a:r>
                <a:endParaRPr kumimoji="1" lang="zh-CN" altLang="en-US" sz="1000" b="1" dirty="0"/>
              </a:p>
            </p:txBody>
          </p:sp>
        </p:grpSp>
        <p:sp>
          <p:nvSpPr>
            <p:cNvPr id="2308" name="文本框 2307"/>
            <p:cNvSpPr txBox="1"/>
            <p:nvPr/>
          </p:nvSpPr>
          <p:spPr>
            <a:xfrm>
              <a:off x="4240777" y="1416637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24x12</a:t>
              </a:r>
            </a:p>
            <a:p>
              <a:pPr algn="ctr"/>
              <a:r>
                <a:rPr kumimoji="1" lang="en-US" altLang="zh-CN" sz="1100" dirty="0" smtClean="0"/>
                <a:t>@1</a:t>
              </a:r>
            </a:p>
          </p:txBody>
        </p:sp>
        <p:grpSp>
          <p:nvGrpSpPr>
            <p:cNvPr id="2309" name="组 2308"/>
            <p:cNvGrpSpPr/>
            <p:nvPr/>
          </p:nvGrpSpPr>
          <p:grpSpPr>
            <a:xfrm>
              <a:off x="3853491" y="2320829"/>
              <a:ext cx="686405" cy="347423"/>
              <a:chOff x="421897" y="855445"/>
              <a:chExt cx="522839" cy="347423"/>
            </a:xfrm>
          </p:grpSpPr>
          <p:sp>
            <p:nvSpPr>
              <p:cNvPr id="2310" name="右箭头 2309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11" name="文本框 2310"/>
              <p:cNvSpPr txBox="1"/>
              <p:nvPr/>
            </p:nvSpPr>
            <p:spPr>
              <a:xfrm>
                <a:off x="421897" y="855445"/>
                <a:ext cx="522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upconv4</a:t>
                </a:r>
                <a:endParaRPr kumimoji="1" lang="zh-CN" altLang="en-US" sz="1000" b="1" dirty="0"/>
              </a:p>
            </p:txBody>
          </p:sp>
        </p:grpSp>
        <p:grpSp>
          <p:nvGrpSpPr>
            <p:cNvPr id="2312" name="组 2311"/>
            <p:cNvGrpSpPr/>
            <p:nvPr/>
          </p:nvGrpSpPr>
          <p:grpSpPr>
            <a:xfrm rot="1210097">
              <a:off x="4646054" y="1747124"/>
              <a:ext cx="752130" cy="347423"/>
              <a:chOff x="307251" y="855445"/>
              <a:chExt cx="752130" cy="347423"/>
            </a:xfrm>
          </p:grpSpPr>
          <p:sp>
            <p:nvSpPr>
              <p:cNvPr id="2313" name="右箭头 2312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14" name="文本框 2313"/>
              <p:cNvSpPr txBox="1"/>
              <p:nvPr/>
            </p:nvSpPr>
            <p:spPr>
              <a:xfrm>
                <a:off x="307251" y="855445"/>
                <a:ext cx="7521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err="1" smtClean="0"/>
                  <a:t>upsample</a:t>
                </a:r>
                <a:endParaRPr kumimoji="1" lang="zh-CN" altLang="en-US" sz="1000" b="1" dirty="0"/>
              </a:p>
            </p:txBody>
          </p:sp>
        </p:grpSp>
        <p:sp>
          <p:nvSpPr>
            <p:cNvPr id="2315" name="文本框 2314"/>
            <p:cNvSpPr txBox="1"/>
            <p:nvPr/>
          </p:nvSpPr>
          <p:spPr>
            <a:xfrm>
              <a:off x="5314684" y="1662778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@1</a:t>
              </a:r>
            </a:p>
          </p:txBody>
        </p:sp>
        <p:grpSp>
          <p:nvGrpSpPr>
            <p:cNvPr id="2443" name="组 2442"/>
            <p:cNvGrpSpPr/>
            <p:nvPr/>
          </p:nvGrpSpPr>
          <p:grpSpPr>
            <a:xfrm rot="16200000">
              <a:off x="4355330" y="3455358"/>
              <a:ext cx="611065" cy="347416"/>
              <a:chOff x="377782" y="855452"/>
              <a:chExt cx="611065" cy="347416"/>
            </a:xfrm>
          </p:grpSpPr>
          <p:sp>
            <p:nvSpPr>
              <p:cNvPr id="2444" name="右箭头 2443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45" name="文本框 2444"/>
              <p:cNvSpPr txBox="1"/>
              <p:nvPr/>
            </p:nvSpPr>
            <p:spPr>
              <a:xfrm>
                <a:off x="377782" y="855452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conv4b</a:t>
                </a:r>
                <a:endParaRPr kumimoji="1" lang="zh-CN" altLang="en-US" sz="1000" b="1" dirty="0"/>
              </a:p>
            </p:txBody>
          </p:sp>
        </p:grpSp>
        <p:grpSp>
          <p:nvGrpSpPr>
            <p:cNvPr id="2446" name="组 2445"/>
            <p:cNvGrpSpPr/>
            <p:nvPr/>
          </p:nvGrpSpPr>
          <p:grpSpPr>
            <a:xfrm>
              <a:off x="5550761" y="2366581"/>
              <a:ext cx="567784" cy="347423"/>
              <a:chOff x="399424" y="855445"/>
              <a:chExt cx="567784" cy="347423"/>
            </a:xfrm>
          </p:grpSpPr>
          <p:sp>
            <p:nvSpPr>
              <p:cNvPr id="2447" name="右箭头 2446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48" name="文本框 2447"/>
              <p:cNvSpPr txBox="1"/>
              <p:nvPr/>
            </p:nvSpPr>
            <p:spPr>
              <a:xfrm>
                <a:off x="399424" y="855445"/>
                <a:ext cx="5677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iconv4</a:t>
                </a:r>
                <a:endParaRPr kumimoji="1" lang="zh-CN" altLang="en-US" sz="1000" b="1" dirty="0"/>
              </a:p>
            </p:txBody>
          </p:sp>
        </p:grpSp>
        <p:sp>
          <p:nvSpPr>
            <p:cNvPr id="2450" name="文本框 2449"/>
            <p:cNvSpPr txBox="1"/>
            <p:nvPr/>
          </p:nvSpPr>
          <p:spPr>
            <a:xfrm>
              <a:off x="4945867" y="3074413"/>
              <a:ext cx="542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48x24</a:t>
              </a:r>
            </a:p>
            <a:p>
              <a:pPr algn="ctr"/>
              <a:r>
                <a:rPr kumimoji="1" lang="en-US" altLang="zh-CN" sz="1100" dirty="0" smtClean="0"/>
                <a:t>@256</a:t>
              </a:r>
              <a:endParaRPr kumimoji="1" lang="zh-CN" altLang="en-US" sz="1100" dirty="0"/>
            </a:p>
          </p:txBody>
        </p:sp>
        <p:grpSp>
          <p:nvGrpSpPr>
            <p:cNvPr id="2580" name="组 2579"/>
            <p:cNvGrpSpPr>
              <a:grpSpLocks noChangeAspect="1"/>
            </p:cNvGrpSpPr>
            <p:nvPr/>
          </p:nvGrpSpPr>
          <p:grpSpPr>
            <a:xfrm>
              <a:off x="4955567" y="2283769"/>
              <a:ext cx="581864" cy="558711"/>
              <a:chOff x="5805535" y="1428262"/>
              <a:chExt cx="894016" cy="858442"/>
            </a:xfrm>
          </p:grpSpPr>
          <p:grpSp>
            <p:nvGrpSpPr>
              <p:cNvPr id="2581" name="组 2580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613" name="组 2612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629" name="组 2628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37" name="矩形 263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8" name="矩形 263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9" name="矩形 263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40" name="矩形 263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41" name="矩形 264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42" name="矩形 264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30" name="组 2629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31" name="矩形 263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2" name="矩形 263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3" name="矩形 263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4" name="矩形 263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5" name="矩形 263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6" name="矩形 263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614" name="组 2613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615" name="组 2614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23" name="矩形 262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4" name="矩形 262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5" name="矩形 262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6" name="矩形 262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7" name="矩形 262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8" name="矩形 262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16" name="组 2615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17" name="矩形 261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18" name="矩形 261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19" name="矩形 261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0" name="矩形 261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1" name="矩形 262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2" name="矩形 262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2582" name="组 2581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583" name="组 2582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99" name="组 2598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07" name="矩形 260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8" name="矩形 260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9" name="矩形 260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10" name="矩形 260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11" name="矩形 261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12" name="矩形 261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00" name="组 2599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01" name="矩形 260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2" name="矩形 260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3" name="矩形 260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4" name="矩形 260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5" name="矩形 260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6" name="矩形 260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584" name="组 2583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85" name="组 2584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93" name="矩形 259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4" name="矩形 259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5" name="矩形 259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6" name="矩形 259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7" name="矩形 259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8" name="矩形 259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586" name="组 2585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87" name="矩形 258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88" name="矩形 258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89" name="矩形 258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0" name="矩形 258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1" name="矩形 259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2" name="矩形 259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  <p:grpSp>
          <p:nvGrpSpPr>
            <p:cNvPr id="2643" name="组 2642"/>
            <p:cNvGrpSpPr>
              <a:grpSpLocks noChangeAspect="1"/>
            </p:cNvGrpSpPr>
            <p:nvPr/>
          </p:nvGrpSpPr>
          <p:grpSpPr>
            <a:xfrm>
              <a:off x="4543639" y="2761136"/>
              <a:ext cx="581864" cy="558711"/>
              <a:chOff x="5805535" y="1428262"/>
              <a:chExt cx="894016" cy="858442"/>
            </a:xfrm>
          </p:grpSpPr>
          <p:grpSp>
            <p:nvGrpSpPr>
              <p:cNvPr id="2644" name="组 2643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676" name="组 2675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692" name="组 269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700" name="矩形 269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01" name="矩形 270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02" name="矩形 270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03" name="矩形 270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04" name="矩形 270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05" name="矩形 270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93" name="组 269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94" name="矩形 269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5" name="矩形 269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6" name="矩形 269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7" name="矩形 269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8" name="矩形 269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9" name="矩形 269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677" name="组 2676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678" name="组 2677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86" name="矩形 268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7" name="矩形 268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8" name="矩形 268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9" name="矩形 268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0" name="矩形 268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1" name="矩形 269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79" name="组 2678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80" name="矩形 267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1" name="矩形 268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2" name="矩形 268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3" name="矩形 268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4" name="矩形 268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5" name="矩形 268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2645" name="组 2644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646" name="组 2645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662" name="组 266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70" name="矩形 266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71" name="矩形 267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72" name="矩形 267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73" name="矩形 267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74" name="矩形 267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75" name="矩形 267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63" name="组 266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64" name="矩形 266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5" name="矩形 266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6" name="矩形 266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7" name="矩形 266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8" name="矩形 266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9" name="矩形 266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647" name="组 2646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648" name="组 2647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56" name="矩形 265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7" name="矩形 265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8" name="矩形 265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9" name="矩形 265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0" name="矩形 265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1" name="矩形 266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649" name="组 2648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50" name="矩形 264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1" name="矩形 265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2" name="矩形 265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3" name="矩形 265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4" name="矩形 265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5" name="矩形 265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</p:grpSp>
      <p:sp>
        <p:nvSpPr>
          <p:cNvPr id="4079" name="矩形 4078"/>
          <p:cNvSpPr/>
          <p:nvPr/>
        </p:nvSpPr>
        <p:spPr>
          <a:xfrm>
            <a:off x="7760631" y="1388680"/>
            <a:ext cx="1309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4"/>
                </a:solidFill>
              </a:rPr>
              <a:t>……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4091" name="组 4090"/>
          <p:cNvGrpSpPr/>
          <p:nvPr/>
        </p:nvGrpSpPr>
        <p:grpSpPr>
          <a:xfrm>
            <a:off x="6944964" y="1606983"/>
            <a:ext cx="686406" cy="347423"/>
            <a:chOff x="421897" y="855445"/>
            <a:chExt cx="522840" cy="347423"/>
          </a:xfrm>
        </p:grpSpPr>
        <p:sp>
          <p:nvSpPr>
            <p:cNvPr id="4092" name="右箭头 4091"/>
            <p:cNvSpPr/>
            <p:nvPr/>
          </p:nvSpPr>
          <p:spPr>
            <a:xfrm>
              <a:off x="480752" y="1050791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93" name="文本框 4092"/>
            <p:cNvSpPr txBox="1"/>
            <p:nvPr/>
          </p:nvSpPr>
          <p:spPr>
            <a:xfrm>
              <a:off x="421897" y="855445"/>
              <a:ext cx="522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upconv3</a:t>
              </a:r>
              <a:endParaRPr kumimoji="1" lang="zh-CN" altLang="en-US" sz="1000" b="1" dirty="0"/>
            </a:p>
          </p:txBody>
        </p:sp>
      </p:grpSp>
      <p:sp>
        <p:nvSpPr>
          <p:cNvPr id="4094" name="矩形 4093"/>
          <p:cNvSpPr/>
          <p:nvPr/>
        </p:nvSpPr>
        <p:spPr>
          <a:xfrm>
            <a:off x="413246" y="4089940"/>
            <a:ext cx="1309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smtClean="0">
                <a:ln/>
                <a:solidFill>
                  <a:schemeClr val="accent4"/>
                </a:solidFill>
              </a:rPr>
              <a:t>……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4113" name="组 4112"/>
          <p:cNvGrpSpPr/>
          <p:nvPr/>
        </p:nvGrpSpPr>
        <p:grpSpPr>
          <a:xfrm>
            <a:off x="1729444" y="3215840"/>
            <a:ext cx="5557661" cy="2807053"/>
            <a:chOff x="1729444" y="3215840"/>
            <a:chExt cx="5557661" cy="2807053"/>
          </a:xfrm>
        </p:grpSpPr>
        <p:sp>
          <p:nvSpPr>
            <p:cNvPr id="4105" name="矩形 4104"/>
            <p:cNvSpPr>
              <a:spLocks noChangeAspect="1"/>
            </p:cNvSpPr>
            <p:nvPr/>
          </p:nvSpPr>
          <p:spPr>
            <a:xfrm>
              <a:off x="4864676" y="3848191"/>
              <a:ext cx="837305" cy="62797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11" name="文本框 2710"/>
            <p:cNvSpPr txBox="1"/>
            <p:nvPr/>
          </p:nvSpPr>
          <p:spPr>
            <a:xfrm>
              <a:off x="3826574" y="4238129"/>
              <a:ext cx="689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384x192</a:t>
              </a:r>
            </a:p>
            <a:p>
              <a:pPr algn="ctr"/>
              <a:r>
                <a:rPr kumimoji="1" lang="en-US" altLang="zh-CN" sz="1100" dirty="0" smtClean="0"/>
                <a:t>@32</a:t>
              </a:r>
              <a:endParaRPr kumimoji="1" lang="zh-CN" altLang="en-US" sz="1100" dirty="0"/>
            </a:p>
          </p:txBody>
        </p:sp>
        <p:grpSp>
          <p:nvGrpSpPr>
            <p:cNvPr id="2712" name="组 2711"/>
            <p:cNvGrpSpPr/>
            <p:nvPr/>
          </p:nvGrpSpPr>
          <p:grpSpPr>
            <a:xfrm rot="20104020">
              <a:off x="3051881" y="3709714"/>
              <a:ext cx="427142" cy="347423"/>
              <a:chOff x="480752" y="855445"/>
              <a:chExt cx="427142" cy="347423"/>
            </a:xfrm>
          </p:grpSpPr>
          <p:sp>
            <p:nvSpPr>
              <p:cNvPr id="2854" name="右箭头 2853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55" name="文本框 2854"/>
              <p:cNvSpPr txBox="1"/>
              <p:nvPr/>
            </p:nvSpPr>
            <p:spPr>
              <a:xfrm>
                <a:off x="493200" y="855445"/>
                <a:ext cx="3802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pr2</a:t>
                </a:r>
                <a:endParaRPr kumimoji="1" lang="zh-CN" altLang="en-US" sz="1000" b="1" dirty="0"/>
              </a:p>
            </p:txBody>
          </p:sp>
        </p:grpSp>
        <p:sp>
          <p:nvSpPr>
            <p:cNvPr id="2713" name="文本框 2712"/>
            <p:cNvSpPr txBox="1"/>
            <p:nvPr/>
          </p:nvSpPr>
          <p:spPr>
            <a:xfrm>
              <a:off x="3538792" y="3215840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192x96</a:t>
              </a:r>
            </a:p>
            <a:p>
              <a:pPr algn="ctr"/>
              <a:r>
                <a:rPr kumimoji="1" lang="en-US" altLang="zh-CN" sz="1100" dirty="0" smtClean="0"/>
                <a:t>@1</a:t>
              </a:r>
            </a:p>
          </p:txBody>
        </p:sp>
        <p:grpSp>
          <p:nvGrpSpPr>
            <p:cNvPr id="2714" name="组 2713"/>
            <p:cNvGrpSpPr/>
            <p:nvPr/>
          </p:nvGrpSpPr>
          <p:grpSpPr>
            <a:xfrm>
              <a:off x="3253994" y="4260308"/>
              <a:ext cx="686406" cy="347423"/>
              <a:chOff x="421897" y="855445"/>
              <a:chExt cx="522840" cy="347423"/>
            </a:xfrm>
          </p:grpSpPr>
          <p:sp>
            <p:nvSpPr>
              <p:cNvPr id="2852" name="右箭头 2851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53" name="文本框 2852"/>
              <p:cNvSpPr txBox="1"/>
              <p:nvPr/>
            </p:nvSpPr>
            <p:spPr>
              <a:xfrm>
                <a:off x="421897" y="855445"/>
                <a:ext cx="522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upconv1</a:t>
                </a:r>
                <a:endParaRPr kumimoji="1" lang="zh-CN" altLang="en-US" sz="1000" b="1" dirty="0"/>
              </a:p>
            </p:txBody>
          </p:sp>
        </p:grpSp>
        <p:grpSp>
          <p:nvGrpSpPr>
            <p:cNvPr id="2715" name="组 2714"/>
            <p:cNvGrpSpPr/>
            <p:nvPr/>
          </p:nvGrpSpPr>
          <p:grpSpPr>
            <a:xfrm rot="592597">
              <a:off x="4109853" y="3686873"/>
              <a:ext cx="752130" cy="347423"/>
              <a:chOff x="307251" y="855445"/>
              <a:chExt cx="752130" cy="347423"/>
            </a:xfrm>
          </p:grpSpPr>
          <p:sp>
            <p:nvSpPr>
              <p:cNvPr id="2850" name="右箭头 2849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51" name="文本框 2850"/>
              <p:cNvSpPr txBox="1"/>
              <p:nvPr/>
            </p:nvSpPr>
            <p:spPr>
              <a:xfrm>
                <a:off x="307251" y="855445"/>
                <a:ext cx="7521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err="1" smtClean="0"/>
                  <a:t>upsample</a:t>
                </a:r>
                <a:endParaRPr kumimoji="1" lang="zh-CN" altLang="en-US" sz="1000" b="1" dirty="0"/>
              </a:p>
            </p:txBody>
          </p:sp>
        </p:grpSp>
        <p:grpSp>
          <p:nvGrpSpPr>
            <p:cNvPr id="2717" name="组 2716"/>
            <p:cNvGrpSpPr/>
            <p:nvPr/>
          </p:nvGrpSpPr>
          <p:grpSpPr>
            <a:xfrm rot="16200000">
              <a:off x="4293678" y="5505183"/>
              <a:ext cx="688009" cy="347411"/>
              <a:chOff x="339311" y="855457"/>
              <a:chExt cx="688009" cy="347411"/>
            </a:xfrm>
          </p:grpSpPr>
          <p:sp>
            <p:nvSpPr>
              <p:cNvPr id="2848" name="右箭头 2847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49" name="文本框 2848"/>
              <p:cNvSpPr txBox="1"/>
              <p:nvPr/>
            </p:nvSpPr>
            <p:spPr>
              <a:xfrm>
                <a:off x="339311" y="855457"/>
                <a:ext cx="6880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conv1(a)</a:t>
                </a:r>
                <a:endParaRPr kumimoji="1" lang="zh-CN" altLang="en-US" sz="1000" b="1" dirty="0"/>
              </a:p>
            </p:txBody>
          </p:sp>
        </p:grpSp>
        <p:grpSp>
          <p:nvGrpSpPr>
            <p:cNvPr id="2718" name="组 2717"/>
            <p:cNvGrpSpPr/>
            <p:nvPr/>
          </p:nvGrpSpPr>
          <p:grpSpPr>
            <a:xfrm>
              <a:off x="5646449" y="4315038"/>
              <a:ext cx="567784" cy="347423"/>
              <a:chOff x="399424" y="855445"/>
              <a:chExt cx="567784" cy="347423"/>
            </a:xfrm>
          </p:grpSpPr>
          <p:sp>
            <p:nvSpPr>
              <p:cNvPr id="2846" name="右箭头 2845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47" name="文本框 2846"/>
              <p:cNvSpPr txBox="1"/>
              <p:nvPr/>
            </p:nvSpPr>
            <p:spPr>
              <a:xfrm>
                <a:off x="399424" y="855445"/>
                <a:ext cx="5677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iconv1</a:t>
                </a:r>
                <a:endParaRPr kumimoji="1" lang="zh-CN" altLang="en-US" sz="1000" b="1" dirty="0"/>
              </a:p>
            </p:txBody>
          </p:sp>
        </p:grpSp>
        <p:grpSp>
          <p:nvGrpSpPr>
            <p:cNvPr id="4033" name="组 4032"/>
            <p:cNvGrpSpPr>
              <a:grpSpLocks noChangeAspect="1"/>
            </p:cNvGrpSpPr>
            <p:nvPr/>
          </p:nvGrpSpPr>
          <p:grpSpPr>
            <a:xfrm>
              <a:off x="2404924" y="4134382"/>
              <a:ext cx="759155" cy="654138"/>
              <a:chOff x="2964423" y="1265842"/>
              <a:chExt cx="1137873" cy="980467"/>
            </a:xfrm>
          </p:grpSpPr>
          <p:grpSp>
            <p:nvGrpSpPr>
              <p:cNvPr id="4034" name="组 4033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4042" name="矩形 4041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3" name="矩形 4042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4" name="矩形 4043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5" name="矩形 4044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6" name="矩形 4045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7" name="矩形 4046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035" name="组 4034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4036" name="矩形 4035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37" name="矩形 4036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38" name="矩形 4037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39" name="矩形 4038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0" name="矩形 4039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41" name="矩形 4040"/>
                <p:cNvSpPr>
                  <a:spLocks noChangeAspect="1"/>
                </p:cNvSpPr>
                <p:nvPr/>
              </p:nvSpPr>
              <p:spPr>
                <a:xfrm>
                  <a:off x="938784" y="1479904"/>
                  <a:ext cx="1440000" cy="10799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900" dirty="0"/>
                </a:p>
              </p:txBody>
            </p:sp>
          </p:grpSp>
        </p:grpSp>
        <p:sp>
          <p:nvSpPr>
            <p:cNvPr id="4063" name="文本框 4062"/>
            <p:cNvSpPr txBox="1"/>
            <p:nvPr/>
          </p:nvSpPr>
          <p:spPr>
            <a:xfrm>
              <a:off x="2438242" y="4959142"/>
              <a:ext cx="6158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192x96</a:t>
              </a:r>
            </a:p>
            <a:p>
              <a:pPr algn="ctr"/>
              <a:r>
                <a:rPr kumimoji="1" lang="en-US" altLang="zh-CN" sz="1100" dirty="0" smtClean="0"/>
                <a:t>@64</a:t>
              </a:r>
              <a:endParaRPr kumimoji="1" lang="zh-CN" altLang="en-US" sz="1100" dirty="0"/>
            </a:p>
          </p:txBody>
        </p:sp>
        <p:grpSp>
          <p:nvGrpSpPr>
            <p:cNvPr id="4066" name="组 4065"/>
            <p:cNvGrpSpPr>
              <a:grpSpLocks noChangeAspect="1"/>
            </p:cNvGrpSpPr>
            <p:nvPr/>
          </p:nvGrpSpPr>
          <p:grpSpPr>
            <a:xfrm>
              <a:off x="4529666" y="4196853"/>
              <a:ext cx="972000" cy="791030"/>
              <a:chOff x="938784" y="1199487"/>
              <a:chExt cx="1671648" cy="1360416"/>
            </a:xfrm>
          </p:grpSpPr>
          <p:sp>
            <p:nvSpPr>
              <p:cNvPr id="4067" name="矩形 4066"/>
              <p:cNvSpPr>
                <a:spLocks noChangeAspect="1"/>
              </p:cNvSpPr>
              <p:nvPr/>
            </p:nvSpPr>
            <p:spPr>
              <a:xfrm>
                <a:off x="1170432" y="1199487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68" name="矩形 4067"/>
              <p:cNvSpPr>
                <a:spLocks noChangeAspect="1"/>
              </p:cNvSpPr>
              <p:nvPr/>
            </p:nvSpPr>
            <p:spPr>
              <a:xfrm>
                <a:off x="1112520" y="1269591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69" name="矩形 4068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70" name="矩形 4069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71" name="矩形 4070"/>
              <p:cNvSpPr>
                <a:spLocks noChangeAspect="1"/>
              </p:cNvSpPr>
              <p:nvPr/>
            </p:nvSpPr>
            <p:spPr>
              <a:xfrm>
                <a:off x="996696" y="1409799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72" name="矩形 4071"/>
              <p:cNvSpPr>
                <a:spLocks noChangeAspect="1"/>
              </p:cNvSpPr>
              <p:nvPr/>
            </p:nvSpPr>
            <p:spPr>
              <a:xfrm>
                <a:off x="938784" y="1479903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080" name="文本框 4079"/>
            <p:cNvSpPr txBox="1"/>
            <p:nvPr/>
          </p:nvSpPr>
          <p:spPr>
            <a:xfrm>
              <a:off x="5138947" y="5157761"/>
              <a:ext cx="689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384x192</a:t>
              </a:r>
            </a:p>
            <a:p>
              <a:pPr algn="ctr"/>
              <a:r>
                <a:rPr kumimoji="1" lang="en-US" altLang="zh-CN" sz="1100" dirty="0" smtClean="0"/>
                <a:t>@32</a:t>
              </a:r>
              <a:endParaRPr kumimoji="1" lang="zh-CN" altLang="en-US" sz="1100" dirty="0"/>
            </a:p>
          </p:txBody>
        </p:sp>
        <p:grpSp>
          <p:nvGrpSpPr>
            <p:cNvPr id="4081" name="组 4080"/>
            <p:cNvGrpSpPr>
              <a:grpSpLocks noChangeAspect="1"/>
            </p:cNvGrpSpPr>
            <p:nvPr/>
          </p:nvGrpSpPr>
          <p:grpSpPr>
            <a:xfrm>
              <a:off x="4250512" y="4525659"/>
              <a:ext cx="972000" cy="791030"/>
              <a:chOff x="938784" y="1199487"/>
              <a:chExt cx="1671648" cy="1360416"/>
            </a:xfrm>
          </p:grpSpPr>
          <p:sp>
            <p:nvSpPr>
              <p:cNvPr id="4082" name="矩形 4081"/>
              <p:cNvSpPr>
                <a:spLocks noChangeAspect="1"/>
              </p:cNvSpPr>
              <p:nvPr/>
            </p:nvSpPr>
            <p:spPr>
              <a:xfrm>
                <a:off x="1170432" y="1199487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83" name="矩形 4082"/>
              <p:cNvSpPr>
                <a:spLocks noChangeAspect="1"/>
              </p:cNvSpPr>
              <p:nvPr/>
            </p:nvSpPr>
            <p:spPr>
              <a:xfrm>
                <a:off x="1112520" y="1269591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84" name="矩形 4083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85" name="矩形 4084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86" name="矩形 4085"/>
              <p:cNvSpPr>
                <a:spLocks noChangeAspect="1"/>
              </p:cNvSpPr>
              <p:nvPr/>
            </p:nvSpPr>
            <p:spPr>
              <a:xfrm>
                <a:off x="996696" y="1409799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87" name="矩形 4086"/>
              <p:cNvSpPr>
                <a:spLocks noChangeAspect="1"/>
              </p:cNvSpPr>
              <p:nvPr/>
            </p:nvSpPr>
            <p:spPr>
              <a:xfrm>
                <a:off x="938784" y="1479903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89" name="矩形 4088"/>
            <p:cNvSpPr>
              <a:spLocks noChangeAspect="1"/>
            </p:cNvSpPr>
            <p:nvPr/>
          </p:nvSpPr>
          <p:spPr>
            <a:xfrm>
              <a:off x="3563097" y="3656409"/>
              <a:ext cx="558625" cy="41896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095" name="组 4094"/>
            <p:cNvGrpSpPr/>
            <p:nvPr/>
          </p:nvGrpSpPr>
          <p:grpSpPr>
            <a:xfrm>
              <a:off x="1729444" y="4264436"/>
              <a:ext cx="567784" cy="347423"/>
              <a:chOff x="399424" y="855445"/>
              <a:chExt cx="567784" cy="347423"/>
            </a:xfrm>
          </p:grpSpPr>
          <p:sp>
            <p:nvSpPr>
              <p:cNvPr id="4096" name="右箭头 4095"/>
              <p:cNvSpPr/>
              <p:nvPr/>
            </p:nvSpPr>
            <p:spPr>
              <a:xfrm>
                <a:off x="480752" y="1050791"/>
                <a:ext cx="427142" cy="15207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97" name="文本框 4096"/>
              <p:cNvSpPr txBox="1"/>
              <p:nvPr/>
            </p:nvSpPr>
            <p:spPr>
              <a:xfrm>
                <a:off x="399424" y="855445"/>
                <a:ext cx="5677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00" b="1" dirty="0" smtClean="0"/>
                  <a:t>iconv2</a:t>
                </a:r>
                <a:endParaRPr kumimoji="1" lang="zh-CN" altLang="en-US" sz="1000" b="1" dirty="0"/>
              </a:p>
            </p:txBody>
          </p:sp>
        </p:grpSp>
        <p:grpSp>
          <p:nvGrpSpPr>
            <p:cNvPr id="4098" name="组 4097"/>
            <p:cNvGrpSpPr>
              <a:grpSpLocks noChangeAspect="1"/>
            </p:cNvGrpSpPr>
            <p:nvPr/>
          </p:nvGrpSpPr>
          <p:grpSpPr>
            <a:xfrm>
              <a:off x="6315105" y="4129129"/>
              <a:ext cx="972000" cy="791030"/>
              <a:chOff x="938784" y="1199487"/>
              <a:chExt cx="1671648" cy="1360416"/>
            </a:xfrm>
          </p:grpSpPr>
          <p:sp>
            <p:nvSpPr>
              <p:cNvPr id="4099" name="矩形 4098"/>
              <p:cNvSpPr>
                <a:spLocks noChangeAspect="1"/>
              </p:cNvSpPr>
              <p:nvPr/>
            </p:nvSpPr>
            <p:spPr>
              <a:xfrm>
                <a:off x="1170432" y="1199487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00" name="矩形 4099"/>
              <p:cNvSpPr>
                <a:spLocks noChangeAspect="1"/>
              </p:cNvSpPr>
              <p:nvPr/>
            </p:nvSpPr>
            <p:spPr>
              <a:xfrm>
                <a:off x="1112520" y="1269591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01" name="矩形 4100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02" name="矩形 4101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03" name="矩形 4102"/>
              <p:cNvSpPr>
                <a:spLocks noChangeAspect="1"/>
              </p:cNvSpPr>
              <p:nvPr/>
            </p:nvSpPr>
            <p:spPr>
              <a:xfrm>
                <a:off x="996696" y="1409799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04" name="矩形 4103"/>
              <p:cNvSpPr>
                <a:spLocks noChangeAspect="1"/>
              </p:cNvSpPr>
              <p:nvPr/>
            </p:nvSpPr>
            <p:spPr>
              <a:xfrm>
                <a:off x="938784" y="1479903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106" name="文本框 4105"/>
            <p:cNvSpPr txBox="1"/>
            <p:nvPr/>
          </p:nvSpPr>
          <p:spPr>
            <a:xfrm>
              <a:off x="6386787" y="4971973"/>
              <a:ext cx="689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384x192</a:t>
              </a:r>
            </a:p>
            <a:p>
              <a:pPr algn="ctr"/>
              <a:r>
                <a:rPr kumimoji="1" lang="en-US" altLang="zh-CN" sz="1100" dirty="0" smtClean="0"/>
                <a:t>@32</a:t>
              </a:r>
              <a:endParaRPr kumimoji="1" lang="zh-CN" altLang="en-US" sz="1100" dirty="0"/>
            </a:p>
          </p:txBody>
        </p:sp>
        <p:sp>
          <p:nvSpPr>
            <p:cNvPr id="4107" name="文本框 4106"/>
            <p:cNvSpPr txBox="1"/>
            <p:nvPr/>
          </p:nvSpPr>
          <p:spPr>
            <a:xfrm>
              <a:off x="4896496" y="3344623"/>
              <a:ext cx="689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/>
                <a:t>384x192</a:t>
              </a:r>
            </a:p>
            <a:p>
              <a:pPr algn="ctr"/>
              <a:r>
                <a:rPr kumimoji="1" lang="en-US" altLang="zh-CN" sz="1100" dirty="0" smtClean="0"/>
                <a:t>@1</a:t>
              </a:r>
              <a:endParaRPr kumimoji="1" lang="zh-CN" altLang="en-US" sz="1100" dirty="0"/>
            </a:p>
          </p:txBody>
        </p:sp>
      </p:grpSp>
      <p:grpSp>
        <p:nvGrpSpPr>
          <p:cNvPr id="4108" name="组 4107"/>
          <p:cNvGrpSpPr/>
          <p:nvPr/>
        </p:nvGrpSpPr>
        <p:grpSpPr>
          <a:xfrm>
            <a:off x="7413772" y="4332314"/>
            <a:ext cx="427142" cy="347423"/>
            <a:chOff x="480752" y="855445"/>
            <a:chExt cx="427142" cy="347423"/>
          </a:xfrm>
        </p:grpSpPr>
        <p:sp>
          <p:nvSpPr>
            <p:cNvPr id="4109" name="右箭头 4108"/>
            <p:cNvSpPr/>
            <p:nvPr/>
          </p:nvSpPr>
          <p:spPr>
            <a:xfrm>
              <a:off x="480752" y="1050791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10" name="文本框 4109"/>
            <p:cNvSpPr txBox="1"/>
            <p:nvPr/>
          </p:nvSpPr>
          <p:spPr>
            <a:xfrm>
              <a:off x="493200" y="855445"/>
              <a:ext cx="3802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pr1</a:t>
              </a:r>
              <a:endParaRPr kumimoji="1" lang="zh-CN" altLang="en-US" sz="1000" b="1" dirty="0"/>
            </a:p>
          </p:txBody>
        </p:sp>
      </p:grpSp>
      <p:sp>
        <p:nvSpPr>
          <p:cNvPr id="4111" name="矩形 4110"/>
          <p:cNvSpPr>
            <a:spLocks noChangeAspect="1"/>
          </p:cNvSpPr>
          <p:nvPr/>
        </p:nvSpPr>
        <p:spPr>
          <a:xfrm>
            <a:off x="7961632" y="4276030"/>
            <a:ext cx="837305" cy="6279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预测结果</a:t>
            </a:r>
            <a:endParaRPr kumimoji="1" lang="zh-CN" altLang="en-US" dirty="0"/>
          </a:p>
        </p:txBody>
      </p:sp>
      <p:sp>
        <p:nvSpPr>
          <p:cNvPr id="4112" name="文本框 4111"/>
          <p:cNvSpPr txBox="1"/>
          <p:nvPr/>
        </p:nvSpPr>
        <p:spPr>
          <a:xfrm>
            <a:off x="8070812" y="4990980"/>
            <a:ext cx="689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384x192</a:t>
            </a:r>
          </a:p>
          <a:p>
            <a:pPr algn="ctr"/>
            <a:r>
              <a:rPr kumimoji="1" lang="en-US" altLang="zh-CN" sz="1100" dirty="0" smtClean="0"/>
              <a:t>@1</a:t>
            </a:r>
            <a:endParaRPr kumimoji="1" lang="zh-CN" altLang="en-US" sz="1100" dirty="0"/>
          </a:p>
        </p:txBody>
      </p:sp>
      <p:sp>
        <p:nvSpPr>
          <p:cNvPr id="1057" name="文本框 1056"/>
          <p:cNvSpPr txBox="1"/>
          <p:nvPr/>
        </p:nvSpPr>
        <p:spPr>
          <a:xfrm>
            <a:off x="6877805" y="614735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DispNet</a:t>
            </a:r>
            <a:r>
              <a:rPr kumimoji="1" lang="zh-CN" altLang="en-US" smtClean="0"/>
              <a:t>扩张部分结构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0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>
            <a:grpSpLocks noChangeAspect="1"/>
          </p:cNvGrpSpPr>
          <p:nvPr/>
        </p:nvGrpSpPr>
        <p:grpSpPr>
          <a:xfrm>
            <a:off x="3060161" y="4804259"/>
            <a:ext cx="1440000" cy="1080000"/>
            <a:chOff x="938784" y="1199487"/>
            <a:chExt cx="1671648" cy="1360416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170432" y="1199487"/>
              <a:ext cx="1440000" cy="108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112520" y="1269591"/>
              <a:ext cx="1440000" cy="108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054608" y="1339695"/>
              <a:ext cx="1440000" cy="108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054608" y="1339695"/>
              <a:ext cx="1440000" cy="108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996696" y="1409799"/>
              <a:ext cx="1440000" cy="108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938784" y="1479903"/>
              <a:ext cx="1440000" cy="108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左右图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>
            <a:grpSpLocks noChangeAspect="1"/>
          </p:cNvGrpSpPr>
          <p:nvPr/>
        </p:nvGrpSpPr>
        <p:grpSpPr>
          <a:xfrm>
            <a:off x="4602596" y="4903714"/>
            <a:ext cx="1137873" cy="980467"/>
            <a:chOff x="2964423" y="1265842"/>
            <a:chExt cx="1137873" cy="980467"/>
          </a:xfrm>
        </p:grpSpPr>
        <p:grpSp>
          <p:nvGrpSpPr>
            <p:cNvPr id="12" name="组 11"/>
            <p:cNvGrpSpPr>
              <a:grpSpLocks noChangeAspect="1"/>
            </p:cNvGrpSpPr>
            <p:nvPr/>
          </p:nvGrpSpPr>
          <p:grpSpPr>
            <a:xfrm>
              <a:off x="3130296" y="1265842"/>
              <a:ext cx="972000" cy="791030"/>
              <a:chOff x="938784" y="1199487"/>
              <a:chExt cx="1671648" cy="1360416"/>
            </a:xfrm>
          </p:grpSpPr>
          <p:sp>
            <p:nvSpPr>
              <p:cNvPr id="20" name="矩形 19"/>
              <p:cNvSpPr>
                <a:spLocks noChangeAspect="1"/>
              </p:cNvSpPr>
              <p:nvPr/>
            </p:nvSpPr>
            <p:spPr>
              <a:xfrm>
                <a:off x="1170432" y="1199487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>
                <a:spLocks noChangeAspect="1"/>
              </p:cNvSpPr>
              <p:nvPr/>
            </p:nvSpPr>
            <p:spPr>
              <a:xfrm>
                <a:off x="1112520" y="1269591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/>
              <p:cNvSpPr>
                <a:spLocks noChangeAspect="1"/>
              </p:cNvSpPr>
              <p:nvPr/>
            </p:nvSpPr>
            <p:spPr>
              <a:xfrm>
                <a:off x="996696" y="1409799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>
                <a:spLocks noChangeAspect="1"/>
              </p:cNvSpPr>
              <p:nvPr/>
            </p:nvSpPr>
            <p:spPr>
              <a:xfrm>
                <a:off x="938784" y="1479903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3" name="组 12"/>
            <p:cNvGrpSpPr>
              <a:grpSpLocks noChangeAspect="1"/>
            </p:cNvGrpSpPr>
            <p:nvPr/>
          </p:nvGrpSpPr>
          <p:grpSpPr>
            <a:xfrm>
              <a:off x="2964423" y="1455279"/>
              <a:ext cx="972000" cy="791030"/>
              <a:chOff x="938784" y="1199487"/>
              <a:chExt cx="1671648" cy="1360416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>
                <a:off x="1170432" y="1199487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>
                <a:off x="1112520" y="1269591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>
                <a:spLocks noChangeAspect="1"/>
              </p:cNvSpPr>
              <p:nvPr/>
            </p:nvSpPr>
            <p:spPr>
              <a:xfrm>
                <a:off x="1054608" y="1339695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>
                <a:spLocks noChangeAspect="1"/>
              </p:cNvSpPr>
              <p:nvPr/>
            </p:nvSpPr>
            <p:spPr>
              <a:xfrm>
                <a:off x="996696" y="1409799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>
                <a:spLocks noChangeAspect="1"/>
              </p:cNvSpPr>
              <p:nvPr/>
            </p:nvSpPr>
            <p:spPr>
              <a:xfrm>
                <a:off x="938784" y="1479903"/>
                <a:ext cx="1440000" cy="10800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  <p:grpSp>
        <p:nvGrpSpPr>
          <p:cNvPr id="26" name="组 25"/>
          <p:cNvGrpSpPr>
            <a:grpSpLocks noChangeAspect="1"/>
          </p:cNvGrpSpPr>
          <p:nvPr/>
        </p:nvGrpSpPr>
        <p:grpSpPr>
          <a:xfrm>
            <a:off x="5757373" y="4974557"/>
            <a:ext cx="981117" cy="913218"/>
            <a:chOff x="5424436" y="1402734"/>
            <a:chExt cx="981117" cy="913218"/>
          </a:xfrm>
        </p:grpSpPr>
        <p:grpSp>
          <p:nvGrpSpPr>
            <p:cNvPr id="27" name="组 26"/>
            <p:cNvGrpSpPr>
              <a:grpSpLocks noChangeAspect="1"/>
            </p:cNvGrpSpPr>
            <p:nvPr/>
          </p:nvGrpSpPr>
          <p:grpSpPr>
            <a:xfrm>
              <a:off x="5646398" y="1402734"/>
              <a:ext cx="759155" cy="654138"/>
              <a:chOff x="2964423" y="1265842"/>
              <a:chExt cx="1137873" cy="980467"/>
            </a:xfrm>
          </p:grpSpPr>
          <p:grpSp>
            <p:nvGrpSpPr>
              <p:cNvPr id="43" name="组 42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51" name="矩形 50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矩形 52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矩形 54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4" name="组 43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45" name="矩形 44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矩形 45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7" name="矩形 46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矩形 48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28" name="组 27"/>
            <p:cNvGrpSpPr>
              <a:grpSpLocks noChangeAspect="1"/>
            </p:cNvGrpSpPr>
            <p:nvPr/>
          </p:nvGrpSpPr>
          <p:grpSpPr>
            <a:xfrm>
              <a:off x="5424436" y="1661814"/>
              <a:ext cx="759155" cy="654138"/>
              <a:chOff x="2964423" y="1265842"/>
              <a:chExt cx="1137873" cy="980467"/>
            </a:xfrm>
          </p:grpSpPr>
          <p:grpSp>
            <p:nvGrpSpPr>
              <p:cNvPr id="29" name="组 28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37" name="矩形 36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矩形 37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矩形 38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矩形 39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矩形 40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矩形 41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0" name="组 29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31" name="矩形 30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矩形 31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矩形 32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矩形 33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" name="矩形 34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矩形 35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900" dirty="0"/>
                </a:p>
              </p:txBody>
            </p:sp>
          </p:grpSp>
        </p:grpSp>
      </p:grpSp>
      <p:sp>
        <p:nvSpPr>
          <p:cNvPr id="57" name="文本框 56"/>
          <p:cNvSpPr txBox="1"/>
          <p:nvPr/>
        </p:nvSpPr>
        <p:spPr>
          <a:xfrm>
            <a:off x="3435355" y="5962327"/>
            <a:ext cx="689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768x384</a:t>
            </a:r>
          </a:p>
          <a:p>
            <a:pPr algn="ctr"/>
            <a:r>
              <a:rPr kumimoji="1" lang="en-US" altLang="zh-CN" sz="1100" dirty="0" smtClean="0"/>
              <a:t>@6</a:t>
            </a:r>
            <a:endParaRPr kumimoji="1" lang="zh-CN" altLang="en-US" sz="11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686756" y="5962327"/>
            <a:ext cx="689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384x192</a:t>
            </a:r>
          </a:p>
          <a:p>
            <a:pPr algn="ctr"/>
            <a:r>
              <a:rPr kumimoji="1" lang="en-US" altLang="zh-CN" sz="1100" dirty="0" smtClean="0"/>
              <a:t>@64</a:t>
            </a:r>
            <a:endParaRPr kumimoji="1" lang="zh-CN" altLang="en-US" sz="11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692361" y="5962327"/>
            <a:ext cx="615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192x96</a:t>
            </a:r>
          </a:p>
          <a:p>
            <a:pPr algn="ctr"/>
            <a:r>
              <a:rPr kumimoji="1" lang="en-US" altLang="zh-CN" sz="1100" dirty="0" smtClean="0"/>
              <a:t>@128</a:t>
            </a:r>
            <a:endParaRPr kumimoji="1"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552552" y="5962327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96x48</a:t>
            </a:r>
          </a:p>
          <a:p>
            <a:pPr algn="ctr"/>
            <a:r>
              <a:rPr kumimoji="1" lang="en-US" altLang="zh-CN" sz="1100" dirty="0" smtClean="0"/>
              <a:t>@256</a:t>
            </a:r>
            <a:endParaRPr kumimoji="1"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981824" y="5956915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48x24</a:t>
            </a:r>
          </a:p>
          <a:p>
            <a:pPr algn="ctr"/>
            <a:r>
              <a:rPr kumimoji="1" lang="en-US" altLang="zh-CN" sz="1100" dirty="0" smtClean="0"/>
              <a:t>@512</a:t>
            </a:r>
            <a:endParaRPr kumimoji="1"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657286" y="5957925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48x24</a:t>
            </a:r>
          </a:p>
          <a:p>
            <a:pPr algn="ctr"/>
            <a:r>
              <a:rPr kumimoji="1" lang="en-US" altLang="zh-CN" sz="1100" dirty="0" smtClean="0"/>
              <a:t>@512</a:t>
            </a:r>
            <a:endParaRPr kumimoji="1" lang="zh-CN" altLang="en-US" sz="1100" dirty="0"/>
          </a:p>
        </p:txBody>
      </p:sp>
      <p:grpSp>
        <p:nvGrpSpPr>
          <p:cNvPr id="63" name="组 62"/>
          <p:cNvGrpSpPr>
            <a:grpSpLocks noChangeAspect="1"/>
          </p:cNvGrpSpPr>
          <p:nvPr/>
        </p:nvGrpSpPr>
        <p:grpSpPr>
          <a:xfrm>
            <a:off x="8805082" y="5222049"/>
            <a:ext cx="679392" cy="676850"/>
            <a:chOff x="7351302" y="3010953"/>
            <a:chExt cx="679392" cy="676850"/>
          </a:xfrm>
        </p:grpSpPr>
        <p:grpSp>
          <p:nvGrpSpPr>
            <p:cNvPr id="64" name="组 63"/>
            <p:cNvGrpSpPr>
              <a:grpSpLocks noChangeAspect="1"/>
            </p:cNvGrpSpPr>
            <p:nvPr/>
          </p:nvGrpSpPr>
          <p:grpSpPr>
            <a:xfrm>
              <a:off x="7448830" y="3010953"/>
              <a:ext cx="581864" cy="558711"/>
              <a:chOff x="5805535" y="1428262"/>
              <a:chExt cx="894016" cy="858442"/>
            </a:xfrm>
          </p:grpSpPr>
          <p:grpSp>
            <p:nvGrpSpPr>
              <p:cNvPr id="128" name="组 127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160" name="组 159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76" name="组 175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84" name="矩形 18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5" name="矩形 18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6" name="矩形 18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7" name="矩形 18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8" name="矩形 18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9" name="矩形 18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177" name="组 176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78" name="矩形 17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9" name="矩形 17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0" name="矩形 17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1" name="矩形 18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2" name="矩形 18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83" name="矩形 18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161" name="组 160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62" name="组 16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70" name="矩形 16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1" name="矩形 17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2" name="矩形 17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3" name="矩形 17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4" name="矩形 17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75" name="矩形 17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163" name="组 16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64" name="矩形 16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65" name="矩形 16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66" name="矩形 16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67" name="矩形 16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68" name="矩形 16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69" name="矩形 16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129" name="组 128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130" name="组 129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46" name="组 145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54" name="矩形 15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5" name="矩形 15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6" name="矩形 15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7" name="矩形 15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8" name="矩形 15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9" name="矩形 15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147" name="组 146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48" name="矩形 14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9" name="矩形 14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0" name="矩形 14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1" name="矩形 15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2" name="矩形 15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53" name="矩形 15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131" name="组 130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32" name="组 13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40" name="矩形 13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1" name="矩形 14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2" name="矩形 14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3" name="矩形 14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4" name="矩形 14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45" name="矩形 14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133" name="组 13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34" name="矩形 13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35" name="矩形 13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36" name="矩形 13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37" name="矩形 13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38" name="矩形 13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39" name="矩形 13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  <p:grpSp>
          <p:nvGrpSpPr>
            <p:cNvPr id="65" name="组 64"/>
            <p:cNvGrpSpPr>
              <a:grpSpLocks noChangeAspect="1"/>
            </p:cNvGrpSpPr>
            <p:nvPr/>
          </p:nvGrpSpPr>
          <p:grpSpPr>
            <a:xfrm>
              <a:off x="7351302" y="3129092"/>
              <a:ext cx="581864" cy="558711"/>
              <a:chOff x="5805535" y="1428262"/>
              <a:chExt cx="894016" cy="858442"/>
            </a:xfrm>
          </p:grpSpPr>
          <p:grpSp>
            <p:nvGrpSpPr>
              <p:cNvPr id="66" name="组 65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98" name="组 97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14" name="组 113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22" name="矩形 12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3" name="矩形 12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4" name="矩形 12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5" name="矩形 12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6" name="矩形 12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7" name="矩形 12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115" name="组 114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16" name="矩形 11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7" name="矩形 11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8" name="矩形 11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9" name="矩形 11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0" name="矩形 11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21" name="矩形 12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  <p:grpSp>
              <p:nvGrpSpPr>
                <p:cNvPr id="99" name="组 98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100" name="组 99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08" name="矩形 10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09" name="矩形 10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0" name="矩形 10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1" name="矩形 11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2" name="矩形 11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13" name="矩形 11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101" name="组 100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102" name="矩形 10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03" name="矩形 10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04" name="矩形 10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05" name="矩形 10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06" name="矩形 10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107" name="矩形 10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</p:grpSp>
          <p:grpSp>
            <p:nvGrpSpPr>
              <p:cNvPr id="67" name="组 66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68" name="组 67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84" name="组 83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92" name="矩形 9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3" name="矩形 9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4" name="矩形 9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5" name="矩形 9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6" name="矩形 9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7" name="矩形 9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85" name="组 84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86" name="矩形 8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7" name="矩形 8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8" name="矩形 8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9" name="矩形 8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0" name="矩形 8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91" name="矩形 9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  <p:grpSp>
              <p:nvGrpSpPr>
                <p:cNvPr id="69" name="组 68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70" name="组 69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78" name="矩形 7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79" name="矩形 7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0" name="矩形 7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1" name="矩形 8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2" name="矩形 8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83" name="矩形 8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71" name="组 70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72" name="矩形 7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73" name="矩形 7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74" name="矩形 7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75" name="矩形 7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76" name="矩形 7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77" name="矩形 7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</p:grpSp>
        </p:grpSp>
      </p:grpSp>
      <p:sp>
        <p:nvSpPr>
          <p:cNvPr id="190" name="文本框 189"/>
          <p:cNvSpPr txBox="1"/>
          <p:nvPr/>
        </p:nvSpPr>
        <p:spPr>
          <a:xfrm>
            <a:off x="9341113" y="5952294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24x12</a:t>
            </a:r>
          </a:p>
          <a:p>
            <a:pPr algn="ctr"/>
            <a:r>
              <a:rPr kumimoji="1" lang="en-US" altLang="zh-CN" sz="1100" dirty="0" smtClean="0"/>
              <a:t>@512</a:t>
            </a:r>
            <a:endParaRPr kumimoji="1" lang="zh-CN" altLang="en-US" sz="1100" dirty="0"/>
          </a:p>
        </p:txBody>
      </p:sp>
      <p:grpSp>
        <p:nvGrpSpPr>
          <p:cNvPr id="191" name="组 190"/>
          <p:cNvGrpSpPr/>
          <p:nvPr/>
        </p:nvGrpSpPr>
        <p:grpSpPr>
          <a:xfrm>
            <a:off x="4391518" y="4391960"/>
            <a:ext cx="534122" cy="319991"/>
            <a:chOff x="2004201" y="773918"/>
            <a:chExt cx="534122" cy="319991"/>
          </a:xfrm>
        </p:grpSpPr>
        <p:sp>
          <p:nvSpPr>
            <p:cNvPr id="192" name="右箭头 191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04201" y="773918"/>
              <a:ext cx="534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conv1</a:t>
              </a:r>
              <a:endParaRPr kumimoji="1" lang="zh-CN" altLang="en-US" sz="1000" b="1" dirty="0"/>
            </a:p>
          </p:txBody>
        </p:sp>
      </p:grpSp>
      <p:grpSp>
        <p:nvGrpSpPr>
          <p:cNvPr id="194" name="组 193"/>
          <p:cNvGrpSpPr/>
          <p:nvPr/>
        </p:nvGrpSpPr>
        <p:grpSpPr>
          <a:xfrm>
            <a:off x="5629288" y="4391960"/>
            <a:ext cx="534122" cy="319991"/>
            <a:chOff x="2004201" y="773918"/>
            <a:chExt cx="534122" cy="319991"/>
          </a:xfrm>
        </p:grpSpPr>
        <p:sp>
          <p:nvSpPr>
            <p:cNvPr id="195" name="右箭头 194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004201" y="773918"/>
              <a:ext cx="534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conv2</a:t>
              </a:r>
              <a:endParaRPr kumimoji="1" lang="zh-CN" altLang="en-US" sz="1000" b="1" dirty="0"/>
            </a:p>
          </p:txBody>
        </p:sp>
      </p:grpSp>
      <p:grpSp>
        <p:nvGrpSpPr>
          <p:cNvPr id="197" name="组 196"/>
          <p:cNvGrpSpPr/>
          <p:nvPr/>
        </p:nvGrpSpPr>
        <p:grpSpPr>
          <a:xfrm>
            <a:off x="6437269" y="4396669"/>
            <a:ext cx="601448" cy="319991"/>
            <a:chOff x="1970538" y="773918"/>
            <a:chExt cx="601448" cy="319991"/>
          </a:xfrm>
        </p:grpSpPr>
        <p:sp>
          <p:nvSpPr>
            <p:cNvPr id="198" name="右箭头 197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970538" y="773918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conv3a</a:t>
              </a:r>
              <a:endParaRPr kumimoji="1" lang="zh-CN" altLang="en-US" sz="1000" b="1" dirty="0"/>
            </a:p>
          </p:txBody>
        </p:sp>
      </p:grpSp>
      <p:grpSp>
        <p:nvGrpSpPr>
          <p:cNvPr id="200" name="组 199"/>
          <p:cNvGrpSpPr/>
          <p:nvPr/>
        </p:nvGrpSpPr>
        <p:grpSpPr>
          <a:xfrm>
            <a:off x="7160700" y="4393802"/>
            <a:ext cx="611065" cy="319991"/>
            <a:chOff x="1965730" y="773918"/>
            <a:chExt cx="611065" cy="319991"/>
          </a:xfrm>
        </p:grpSpPr>
        <p:sp>
          <p:nvSpPr>
            <p:cNvPr id="201" name="右箭头 200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965730" y="773918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conv3b</a:t>
              </a:r>
              <a:endParaRPr kumimoji="1" lang="zh-CN" altLang="en-US" sz="1000" b="1" dirty="0"/>
            </a:p>
          </p:txBody>
        </p:sp>
      </p:grpSp>
      <p:grpSp>
        <p:nvGrpSpPr>
          <p:cNvPr id="203" name="组 202"/>
          <p:cNvGrpSpPr>
            <a:grpSpLocks noChangeAspect="1"/>
          </p:cNvGrpSpPr>
          <p:nvPr/>
        </p:nvGrpSpPr>
        <p:grpSpPr>
          <a:xfrm>
            <a:off x="7405072" y="5219242"/>
            <a:ext cx="713381" cy="664011"/>
            <a:chOff x="5424436" y="1402734"/>
            <a:chExt cx="981117" cy="913218"/>
          </a:xfrm>
        </p:grpSpPr>
        <p:grpSp>
          <p:nvGrpSpPr>
            <p:cNvPr id="204" name="组 203"/>
            <p:cNvGrpSpPr>
              <a:grpSpLocks noChangeAspect="1"/>
            </p:cNvGrpSpPr>
            <p:nvPr/>
          </p:nvGrpSpPr>
          <p:grpSpPr>
            <a:xfrm>
              <a:off x="5646398" y="1402734"/>
              <a:ext cx="759155" cy="654138"/>
              <a:chOff x="2964423" y="1265842"/>
              <a:chExt cx="1137873" cy="980467"/>
            </a:xfrm>
          </p:grpSpPr>
          <p:grpSp>
            <p:nvGrpSpPr>
              <p:cNvPr id="220" name="组 219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228" name="矩形 227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9" name="矩形 228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0" name="矩形 229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1" name="矩形 230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2" name="矩形 231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3" name="矩形 232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21" name="组 220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222" name="矩形 221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3" name="矩形 222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4" name="矩形 223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矩形 224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矩形 225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7" name="矩形 226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205" name="组 204"/>
            <p:cNvGrpSpPr>
              <a:grpSpLocks noChangeAspect="1"/>
            </p:cNvGrpSpPr>
            <p:nvPr/>
          </p:nvGrpSpPr>
          <p:grpSpPr>
            <a:xfrm>
              <a:off x="5424436" y="1661814"/>
              <a:ext cx="759155" cy="654138"/>
              <a:chOff x="2964423" y="1265842"/>
              <a:chExt cx="1137873" cy="980467"/>
            </a:xfrm>
          </p:grpSpPr>
          <p:grpSp>
            <p:nvGrpSpPr>
              <p:cNvPr id="206" name="组 205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214" name="矩形 213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5" name="矩形 214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6" name="矩形 215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7" name="矩形 216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8" name="矩形 217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矩形 218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07" name="组 206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208" name="矩形 207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9" name="矩形 208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0" name="矩形 209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1" name="矩形 210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2" name="矩形 211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3" name="矩形 212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sp>
        <p:nvSpPr>
          <p:cNvPr id="234" name="文本框 233"/>
          <p:cNvSpPr txBox="1"/>
          <p:nvPr/>
        </p:nvSpPr>
        <p:spPr>
          <a:xfrm>
            <a:off x="7334460" y="5960510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96x48</a:t>
            </a:r>
          </a:p>
          <a:p>
            <a:pPr algn="ctr"/>
            <a:r>
              <a:rPr kumimoji="1" lang="en-US" altLang="zh-CN" sz="1100" dirty="0" smtClean="0"/>
              <a:t>@256</a:t>
            </a:r>
            <a:endParaRPr kumimoji="1" lang="zh-CN" altLang="en-US" sz="1100" dirty="0"/>
          </a:p>
        </p:txBody>
      </p:sp>
      <p:grpSp>
        <p:nvGrpSpPr>
          <p:cNvPr id="235" name="组 234"/>
          <p:cNvGrpSpPr/>
          <p:nvPr/>
        </p:nvGrpSpPr>
        <p:grpSpPr>
          <a:xfrm>
            <a:off x="8130992" y="5172123"/>
            <a:ext cx="703824" cy="711243"/>
            <a:chOff x="6393596" y="1436144"/>
            <a:chExt cx="703824" cy="711243"/>
          </a:xfrm>
        </p:grpSpPr>
        <p:grpSp>
          <p:nvGrpSpPr>
            <p:cNvPr id="236" name="组 235"/>
            <p:cNvGrpSpPr>
              <a:grpSpLocks noChangeAspect="1"/>
            </p:cNvGrpSpPr>
            <p:nvPr/>
          </p:nvGrpSpPr>
          <p:grpSpPr>
            <a:xfrm>
              <a:off x="6515556" y="1436144"/>
              <a:ext cx="581864" cy="558711"/>
              <a:chOff x="5805535" y="1428262"/>
              <a:chExt cx="894016" cy="858442"/>
            </a:xfrm>
          </p:grpSpPr>
          <p:grpSp>
            <p:nvGrpSpPr>
              <p:cNvPr id="300" name="组 299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332" name="组 331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348" name="组 347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56" name="矩形 35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7" name="矩形 35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8" name="矩形 35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9" name="矩形 35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60" name="矩形 35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61" name="矩形 36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349" name="组 348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50" name="矩形 34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1" name="矩形 35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2" name="矩形 35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3" name="矩形 35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4" name="矩形 35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55" name="矩形 35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333" name="组 332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334" name="组 333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42" name="矩形 34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3" name="矩形 34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4" name="矩形 34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5" name="矩形 34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6" name="矩形 34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7" name="矩形 34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335" name="组 334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36" name="矩形 33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37" name="矩形 33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38" name="矩形 33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39" name="矩形 33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0" name="矩形 33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41" name="矩形 34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301" name="组 300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302" name="组 301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318" name="组 317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26" name="矩形 32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7" name="矩形 32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8" name="矩形 32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9" name="矩形 32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30" name="矩形 32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31" name="矩形 33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319" name="组 318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20" name="矩形 31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1" name="矩形 32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2" name="矩形 32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3" name="矩形 32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4" name="矩形 32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25" name="矩形 32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303" name="组 302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304" name="组 303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12" name="矩形 31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3" name="矩形 31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4" name="矩形 31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5" name="矩形 31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6" name="矩形 31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7" name="矩形 31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305" name="组 304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306" name="矩形 30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07" name="矩形 30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08" name="矩形 30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09" name="矩形 30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0" name="矩形 30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11" name="矩形 31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  <p:grpSp>
          <p:nvGrpSpPr>
            <p:cNvPr id="237" name="组 236"/>
            <p:cNvGrpSpPr>
              <a:grpSpLocks noChangeAspect="1"/>
            </p:cNvGrpSpPr>
            <p:nvPr/>
          </p:nvGrpSpPr>
          <p:grpSpPr>
            <a:xfrm>
              <a:off x="6393596" y="1588676"/>
              <a:ext cx="581864" cy="558711"/>
              <a:chOff x="5805535" y="1428262"/>
              <a:chExt cx="894016" cy="858442"/>
            </a:xfrm>
          </p:grpSpPr>
          <p:grpSp>
            <p:nvGrpSpPr>
              <p:cNvPr id="238" name="组 237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70" name="组 269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86" name="组 285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94" name="矩形 29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5" name="矩形 29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6" name="矩形 29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7" name="矩形 29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8" name="矩形 29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9" name="矩形 29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87" name="组 286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88" name="矩形 28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9" name="矩形 28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0" name="矩形 28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1" name="矩形 29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2" name="矩形 29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3" name="矩形 29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71" name="组 270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72" name="组 27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80" name="矩形 27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1" name="矩形 28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2" name="矩形 28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3" name="矩形 28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4" name="矩形 28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5" name="矩形 28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73" name="组 27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74" name="矩形 27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5" name="矩形 27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6" name="矩形 27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7" name="矩形 27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8" name="矩形 27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79" name="矩形 27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239" name="组 238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240" name="组 239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56" name="组 255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64" name="矩形 26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5" name="矩形 26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6" name="矩形 26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7" name="矩形 26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8" name="矩形 26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9" name="矩形 26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57" name="组 256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8" name="矩形 25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9" name="矩形 25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0" name="矩形 25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1" name="矩形 26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2" name="矩形 26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63" name="矩形 26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241" name="组 240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242" name="组 24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50" name="矩形 24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1" name="矩形 25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2" name="矩形 25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3" name="矩形 25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4" name="矩形 25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55" name="矩形 25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243" name="组 24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244" name="矩形 24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45" name="矩形 24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46" name="矩形 24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47" name="矩形 24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48" name="矩形 24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49" name="矩形 24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</p:grpSp>
      <p:grpSp>
        <p:nvGrpSpPr>
          <p:cNvPr id="362" name="组 361"/>
          <p:cNvGrpSpPr>
            <a:grpSpLocks noChangeAspect="1"/>
          </p:cNvGrpSpPr>
          <p:nvPr/>
        </p:nvGrpSpPr>
        <p:grpSpPr>
          <a:xfrm>
            <a:off x="6670329" y="5224447"/>
            <a:ext cx="713381" cy="664011"/>
            <a:chOff x="5424436" y="1402734"/>
            <a:chExt cx="981117" cy="913218"/>
          </a:xfrm>
        </p:grpSpPr>
        <p:grpSp>
          <p:nvGrpSpPr>
            <p:cNvPr id="363" name="组 362"/>
            <p:cNvGrpSpPr>
              <a:grpSpLocks noChangeAspect="1"/>
            </p:cNvGrpSpPr>
            <p:nvPr/>
          </p:nvGrpSpPr>
          <p:grpSpPr>
            <a:xfrm>
              <a:off x="5646398" y="1402734"/>
              <a:ext cx="759155" cy="654138"/>
              <a:chOff x="2964423" y="1265842"/>
              <a:chExt cx="1137873" cy="980467"/>
            </a:xfrm>
          </p:grpSpPr>
          <p:grpSp>
            <p:nvGrpSpPr>
              <p:cNvPr id="379" name="组 378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387" name="矩形 386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8" name="矩形 387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9" name="矩形 388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0" name="矩形 389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1" name="矩形 390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2" name="矩形 391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80" name="组 379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381" name="矩形 380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2" name="矩形 381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3" name="矩形 382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4" name="矩形 383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5" name="矩形 384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6" name="矩形 385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364" name="组 363"/>
            <p:cNvGrpSpPr>
              <a:grpSpLocks noChangeAspect="1"/>
            </p:cNvGrpSpPr>
            <p:nvPr/>
          </p:nvGrpSpPr>
          <p:grpSpPr>
            <a:xfrm>
              <a:off x="5424436" y="1661814"/>
              <a:ext cx="759155" cy="654138"/>
              <a:chOff x="2964423" y="1265842"/>
              <a:chExt cx="1137873" cy="980467"/>
            </a:xfrm>
          </p:grpSpPr>
          <p:grpSp>
            <p:nvGrpSpPr>
              <p:cNvPr id="365" name="组 364"/>
              <p:cNvGrpSpPr>
                <a:grpSpLocks noChangeAspect="1"/>
              </p:cNvGrpSpPr>
              <p:nvPr/>
            </p:nvGrpSpPr>
            <p:grpSpPr>
              <a:xfrm>
                <a:off x="3130296" y="1265842"/>
                <a:ext cx="972000" cy="791030"/>
                <a:chOff x="938784" y="1199487"/>
                <a:chExt cx="1671648" cy="1360416"/>
              </a:xfrm>
            </p:grpSpPr>
            <p:sp>
              <p:nvSpPr>
                <p:cNvPr id="373" name="矩形 372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4" name="矩形 373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5" name="矩形 374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6" name="矩形 375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7" name="矩形 376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8" name="矩形 377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66" name="组 365"/>
              <p:cNvGrpSpPr>
                <a:grpSpLocks noChangeAspect="1"/>
              </p:cNvGrpSpPr>
              <p:nvPr/>
            </p:nvGrpSpPr>
            <p:grpSpPr>
              <a:xfrm>
                <a:off x="2964423" y="1455279"/>
                <a:ext cx="972000" cy="791030"/>
                <a:chOff x="938784" y="1199487"/>
                <a:chExt cx="1671648" cy="1360416"/>
              </a:xfrm>
            </p:grpSpPr>
            <p:sp>
              <p:nvSpPr>
                <p:cNvPr id="367" name="矩形 366"/>
                <p:cNvSpPr>
                  <a:spLocks noChangeAspect="1"/>
                </p:cNvSpPr>
                <p:nvPr/>
              </p:nvSpPr>
              <p:spPr>
                <a:xfrm>
                  <a:off x="1170432" y="1199487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8" name="矩形 367"/>
                <p:cNvSpPr>
                  <a:spLocks noChangeAspect="1"/>
                </p:cNvSpPr>
                <p:nvPr/>
              </p:nvSpPr>
              <p:spPr>
                <a:xfrm>
                  <a:off x="1112520" y="1269591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9" name="矩形 368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0" name="矩形 369"/>
                <p:cNvSpPr>
                  <a:spLocks noChangeAspect="1"/>
                </p:cNvSpPr>
                <p:nvPr/>
              </p:nvSpPr>
              <p:spPr>
                <a:xfrm>
                  <a:off x="1054608" y="1339695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1" name="矩形 370"/>
                <p:cNvSpPr>
                  <a:spLocks noChangeAspect="1"/>
                </p:cNvSpPr>
                <p:nvPr/>
              </p:nvSpPr>
              <p:spPr>
                <a:xfrm>
                  <a:off x="996696" y="1409799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2" name="矩形 371"/>
                <p:cNvSpPr>
                  <a:spLocks noChangeAspect="1"/>
                </p:cNvSpPr>
                <p:nvPr/>
              </p:nvSpPr>
              <p:spPr>
                <a:xfrm>
                  <a:off x="938784" y="1479903"/>
                  <a:ext cx="1440000" cy="108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393" name="组 392"/>
          <p:cNvGrpSpPr/>
          <p:nvPr/>
        </p:nvGrpSpPr>
        <p:grpSpPr>
          <a:xfrm>
            <a:off x="7912355" y="4397318"/>
            <a:ext cx="601448" cy="319991"/>
            <a:chOff x="1970539" y="773918"/>
            <a:chExt cx="601448" cy="319991"/>
          </a:xfrm>
        </p:grpSpPr>
        <p:sp>
          <p:nvSpPr>
            <p:cNvPr id="394" name="右箭头 393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1970539" y="773918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conv4a</a:t>
              </a:r>
              <a:endParaRPr kumimoji="1" lang="zh-CN" altLang="en-US" sz="1000" b="1" dirty="0"/>
            </a:p>
          </p:txBody>
        </p:sp>
      </p:grpSp>
      <p:grpSp>
        <p:nvGrpSpPr>
          <p:cNvPr id="396" name="组 395"/>
          <p:cNvGrpSpPr/>
          <p:nvPr/>
        </p:nvGrpSpPr>
        <p:grpSpPr>
          <a:xfrm>
            <a:off x="8663520" y="4387127"/>
            <a:ext cx="611065" cy="319991"/>
            <a:chOff x="1965731" y="773918"/>
            <a:chExt cx="611065" cy="319991"/>
          </a:xfrm>
        </p:grpSpPr>
        <p:sp>
          <p:nvSpPr>
            <p:cNvPr id="397" name="右箭头 396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8" name="文本框 397"/>
            <p:cNvSpPr txBox="1"/>
            <p:nvPr/>
          </p:nvSpPr>
          <p:spPr>
            <a:xfrm>
              <a:off x="1965731" y="773918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conv4b</a:t>
              </a:r>
              <a:endParaRPr kumimoji="1" lang="zh-CN" altLang="en-US" sz="1000" b="1" dirty="0"/>
            </a:p>
          </p:txBody>
        </p:sp>
      </p:grpSp>
      <p:grpSp>
        <p:nvGrpSpPr>
          <p:cNvPr id="399" name="组 398"/>
          <p:cNvGrpSpPr>
            <a:grpSpLocks noChangeAspect="1"/>
          </p:cNvGrpSpPr>
          <p:nvPr/>
        </p:nvGrpSpPr>
        <p:grpSpPr>
          <a:xfrm>
            <a:off x="9484141" y="5332563"/>
            <a:ext cx="554837" cy="552761"/>
            <a:chOff x="7351302" y="3010953"/>
            <a:chExt cx="679392" cy="676850"/>
          </a:xfrm>
        </p:grpSpPr>
        <p:grpSp>
          <p:nvGrpSpPr>
            <p:cNvPr id="400" name="组 399"/>
            <p:cNvGrpSpPr>
              <a:grpSpLocks noChangeAspect="1"/>
            </p:cNvGrpSpPr>
            <p:nvPr/>
          </p:nvGrpSpPr>
          <p:grpSpPr>
            <a:xfrm>
              <a:off x="7448830" y="3010953"/>
              <a:ext cx="581864" cy="558711"/>
              <a:chOff x="5805535" y="1428262"/>
              <a:chExt cx="894016" cy="858442"/>
            </a:xfrm>
          </p:grpSpPr>
          <p:grpSp>
            <p:nvGrpSpPr>
              <p:cNvPr id="464" name="组 463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496" name="组 495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512" name="组 51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20" name="矩形 51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1" name="矩形 52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2" name="矩形 52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3" name="矩形 52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4" name="矩形 52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5" name="矩形 52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513" name="组 51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14" name="矩形 51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5" name="矩形 51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6" name="矩形 51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7" name="矩形 51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8" name="矩形 51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9" name="矩形 51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497" name="组 496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98" name="组 497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06" name="矩形 50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7" name="矩形 50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8" name="矩形 50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9" name="矩形 50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0" name="矩形 50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1" name="矩形 51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499" name="组 498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00" name="矩形 49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1" name="矩形 50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2" name="矩形 50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3" name="矩形 50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4" name="矩形 50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5" name="矩形 50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465" name="组 464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466" name="组 465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82" name="组 481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90" name="矩形 48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1" name="矩形 49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2" name="矩形 49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3" name="矩形 49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4" name="矩形 49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5" name="矩形 49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483" name="组 482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84" name="矩形 48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5" name="矩形 48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6" name="矩形 48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7" name="矩形 48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8" name="矩形 48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9" name="矩形 48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467" name="组 466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68" name="组 467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76" name="矩形 475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7" name="矩形 476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8" name="矩形 47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9" name="矩形 47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0" name="矩形 479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1" name="矩形 480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469" name="组 468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70" name="矩形 469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1" name="矩形 470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2" name="矩形 47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3" name="矩形 47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4" name="矩形 473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5" name="矩形 474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  <p:grpSp>
          <p:nvGrpSpPr>
            <p:cNvPr id="401" name="组 400"/>
            <p:cNvGrpSpPr>
              <a:grpSpLocks noChangeAspect="1"/>
            </p:cNvGrpSpPr>
            <p:nvPr/>
          </p:nvGrpSpPr>
          <p:grpSpPr>
            <a:xfrm>
              <a:off x="7351302" y="3129092"/>
              <a:ext cx="581864" cy="558711"/>
              <a:chOff x="5805535" y="1428262"/>
              <a:chExt cx="894016" cy="858442"/>
            </a:xfrm>
          </p:grpSpPr>
          <p:grpSp>
            <p:nvGrpSpPr>
              <p:cNvPr id="402" name="组 401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434" name="组 433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50" name="组 449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58" name="矩形 45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59" name="矩形 45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60" name="矩形 45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61" name="矩形 46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62" name="矩形 46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63" name="矩形 46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451" name="组 450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52" name="矩形 45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53" name="矩形 45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54" name="矩形 45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55" name="矩形 45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56" name="矩形 45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57" name="矩形 45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  <p:grpSp>
              <p:nvGrpSpPr>
                <p:cNvPr id="435" name="组 434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36" name="组 435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44" name="矩形 44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5" name="矩形 44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6" name="矩形 44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7" name="矩形 44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8" name="矩形 44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9" name="矩形 44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437" name="组 436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38" name="矩形 43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39" name="矩形 43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0" name="矩形 43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1" name="矩形 44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2" name="矩形 44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43" name="矩形 44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</p:grpSp>
          <p:grpSp>
            <p:nvGrpSpPr>
              <p:cNvPr id="403" name="组 402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404" name="组 403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20" name="组 419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28" name="矩形 42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29" name="矩形 42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30" name="矩形 42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31" name="矩形 43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32" name="矩形 43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33" name="矩形 43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421" name="组 420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22" name="矩形 421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23" name="矩形 422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24" name="矩形 42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25" name="矩形 42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26" name="矩形 425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27" name="矩形 426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  <p:grpSp>
              <p:nvGrpSpPr>
                <p:cNvPr id="405" name="组 404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406" name="组 405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14" name="矩形 413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5" name="矩形 414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6" name="矩形 41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7" name="矩形 41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8" name="矩形 417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9" name="矩形 418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407" name="组 406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408" name="矩形 407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09" name="矩形 408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0" name="矩形 40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1" name="矩形 41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2" name="矩形 411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413" name="矩形 412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</p:grpSp>
        </p:grpSp>
      </p:grpSp>
      <p:grpSp>
        <p:nvGrpSpPr>
          <p:cNvPr id="526" name="组 525"/>
          <p:cNvGrpSpPr/>
          <p:nvPr/>
        </p:nvGrpSpPr>
        <p:grpSpPr>
          <a:xfrm>
            <a:off x="9296172" y="4393413"/>
            <a:ext cx="601448" cy="319991"/>
            <a:chOff x="1970540" y="773918"/>
            <a:chExt cx="601448" cy="319991"/>
          </a:xfrm>
        </p:grpSpPr>
        <p:sp>
          <p:nvSpPr>
            <p:cNvPr id="527" name="右箭头 526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8" name="文本框 527"/>
            <p:cNvSpPr txBox="1"/>
            <p:nvPr/>
          </p:nvSpPr>
          <p:spPr>
            <a:xfrm>
              <a:off x="1970540" y="773918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conv5a</a:t>
              </a:r>
              <a:endParaRPr kumimoji="1" lang="zh-CN" altLang="en-US" sz="1000" b="1" dirty="0"/>
            </a:p>
          </p:txBody>
        </p:sp>
      </p:grpSp>
      <p:sp>
        <p:nvSpPr>
          <p:cNvPr id="529" name="文本框 528"/>
          <p:cNvSpPr txBox="1"/>
          <p:nvPr/>
        </p:nvSpPr>
        <p:spPr>
          <a:xfrm>
            <a:off x="9922966" y="5957996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24x12</a:t>
            </a:r>
          </a:p>
          <a:p>
            <a:pPr algn="ctr"/>
            <a:r>
              <a:rPr kumimoji="1" lang="en-US" altLang="zh-CN" sz="1100" dirty="0" smtClean="0"/>
              <a:t>@512</a:t>
            </a:r>
            <a:endParaRPr kumimoji="1" lang="zh-CN" altLang="en-US" sz="1100" dirty="0"/>
          </a:p>
        </p:txBody>
      </p:sp>
      <p:grpSp>
        <p:nvGrpSpPr>
          <p:cNvPr id="530" name="组 529"/>
          <p:cNvGrpSpPr>
            <a:grpSpLocks noChangeAspect="1"/>
          </p:cNvGrpSpPr>
          <p:nvPr/>
        </p:nvGrpSpPr>
        <p:grpSpPr>
          <a:xfrm>
            <a:off x="10056850" y="5338265"/>
            <a:ext cx="554837" cy="552761"/>
            <a:chOff x="7351302" y="3010953"/>
            <a:chExt cx="679392" cy="676850"/>
          </a:xfrm>
        </p:grpSpPr>
        <p:grpSp>
          <p:nvGrpSpPr>
            <p:cNvPr id="531" name="组 530"/>
            <p:cNvGrpSpPr>
              <a:grpSpLocks noChangeAspect="1"/>
            </p:cNvGrpSpPr>
            <p:nvPr/>
          </p:nvGrpSpPr>
          <p:grpSpPr>
            <a:xfrm>
              <a:off x="7448830" y="3010953"/>
              <a:ext cx="581864" cy="558711"/>
              <a:chOff x="5805535" y="1428262"/>
              <a:chExt cx="894016" cy="858442"/>
            </a:xfrm>
          </p:grpSpPr>
          <p:grpSp>
            <p:nvGrpSpPr>
              <p:cNvPr id="595" name="组 594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627" name="组 626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643" name="组 642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51" name="矩形 65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2" name="矩形 65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3" name="矩形 65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4" name="矩形 65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5" name="矩形 65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6" name="矩形 65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644" name="组 643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45" name="矩形 644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6" name="矩形 645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7" name="矩形 64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8" name="矩形 64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9" name="矩形 648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0" name="矩形 649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628" name="组 627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629" name="组 628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37" name="矩形 63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8" name="矩形 63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9" name="矩形 63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0" name="矩形 63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1" name="矩形 64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2" name="矩形 64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630" name="组 629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31" name="矩形 63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2" name="矩形 63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3" name="矩形 63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4" name="矩形 63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5" name="矩形 63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6" name="矩形 63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  <p:grpSp>
            <p:nvGrpSpPr>
              <p:cNvPr id="596" name="组 595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597" name="组 596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613" name="组 612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21" name="矩形 62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2" name="矩形 62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3" name="矩形 62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4" name="矩形 62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5" name="矩形 62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6" name="矩形 62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614" name="组 613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15" name="矩形 614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6" name="矩形 615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7" name="矩形 61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8" name="矩形 61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9" name="矩形 618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20" name="矩形 619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  <p:grpSp>
              <p:nvGrpSpPr>
                <p:cNvPr id="598" name="组 597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599" name="组 598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07" name="矩形 606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8" name="矩形 607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9" name="矩形 608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0" name="矩形 609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1" name="矩形 610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2" name="矩形 611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600" name="组 599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601" name="矩形 600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2" name="矩形 601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3" name="矩形 602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4" name="矩形 603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5" name="矩形 604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6" name="矩形 605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</p:grpSp>
          </p:grpSp>
        </p:grpSp>
        <p:grpSp>
          <p:nvGrpSpPr>
            <p:cNvPr id="532" name="组 531"/>
            <p:cNvGrpSpPr>
              <a:grpSpLocks noChangeAspect="1"/>
            </p:cNvGrpSpPr>
            <p:nvPr/>
          </p:nvGrpSpPr>
          <p:grpSpPr>
            <a:xfrm>
              <a:off x="7351302" y="3129092"/>
              <a:ext cx="581864" cy="558711"/>
              <a:chOff x="5805535" y="1428262"/>
              <a:chExt cx="894016" cy="858442"/>
            </a:xfrm>
          </p:grpSpPr>
          <p:grpSp>
            <p:nvGrpSpPr>
              <p:cNvPr id="533" name="组 532"/>
              <p:cNvGrpSpPr>
                <a:grpSpLocks noChangeAspect="1"/>
              </p:cNvGrpSpPr>
              <p:nvPr/>
            </p:nvGrpSpPr>
            <p:grpSpPr>
              <a:xfrm>
                <a:off x="5986170" y="1428262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565" name="组 564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581" name="组 580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89" name="矩形 58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90" name="矩形 58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91" name="矩形 59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92" name="矩形 59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93" name="矩形 59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94" name="矩形 59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582" name="组 581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83" name="矩形 58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84" name="矩形 58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85" name="矩形 58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86" name="矩形 58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87" name="矩形 58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88" name="矩形 58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  <p:grpSp>
              <p:nvGrpSpPr>
                <p:cNvPr id="566" name="组 565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567" name="组 566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75" name="矩形 574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6" name="矩形 575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7" name="矩形 57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8" name="矩形 57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9" name="矩形 578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80" name="矩形 579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568" name="组 567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69" name="矩形 56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0" name="矩形 56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1" name="矩形 57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2" name="矩形 57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3" name="矩形 57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74" name="矩形 57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</p:grpSp>
          <p:grpSp>
            <p:nvGrpSpPr>
              <p:cNvPr id="534" name="组 533"/>
              <p:cNvGrpSpPr>
                <a:grpSpLocks noChangeAspect="1"/>
              </p:cNvGrpSpPr>
              <p:nvPr/>
            </p:nvGrpSpPr>
            <p:grpSpPr>
              <a:xfrm>
                <a:off x="5805535" y="1622693"/>
                <a:ext cx="713381" cy="664011"/>
                <a:chOff x="5424436" y="1402734"/>
                <a:chExt cx="981117" cy="913218"/>
              </a:xfrm>
            </p:grpSpPr>
            <p:grpSp>
              <p:nvGrpSpPr>
                <p:cNvPr id="535" name="组 534"/>
                <p:cNvGrpSpPr>
                  <a:grpSpLocks noChangeAspect="1"/>
                </p:cNvGrpSpPr>
                <p:nvPr/>
              </p:nvGrpSpPr>
              <p:grpSpPr>
                <a:xfrm>
                  <a:off x="5646398" y="140273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551" name="组 550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59" name="矩形 55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60" name="矩形 55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61" name="矩形 56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62" name="矩形 56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63" name="矩形 56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64" name="矩形 56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552" name="组 551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53" name="矩形 552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54" name="矩形 553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55" name="矩形 554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56" name="矩形 555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57" name="矩形 556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58" name="矩形 557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  <p:grpSp>
              <p:nvGrpSpPr>
                <p:cNvPr id="536" name="组 535"/>
                <p:cNvGrpSpPr>
                  <a:grpSpLocks noChangeAspect="1"/>
                </p:cNvGrpSpPr>
                <p:nvPr/>
              </p:nvGrpSpPr>
              <p:grpSpPr>
                <a:xfrm>
                  <a:off x="5424436" y="1661814"/>
                  <a:ext cx="759155" cy="654138"/>
                  <a:chOff x="2964423" y="1265842"/>
                  <a:chExt cx="1137873" cy="980467"/>
                </a:xfrm>
              </p:grpSpPr>
              <p:grpSp>
                <p:nvGrpSpPr>
                  <p:cNvPr id="537" name="组 536"/>
                  <p:cNvGrpSpPr>
                    <a:grpSpLocks noChangeAspect="1"/>
                  </p:cNvGrpSpPr>
                  <p:nvPr/>
                </p:nvGrpSpPr>
                <p:grpSpPr>
                  <a:xfrm>
                    <a:off x="3130296" y="1265842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45" name="矩形 544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6" name="矩形 545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7" name="矩形 546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8" name="矩形 547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9" name="矩形 548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50" name="矩形 549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  <p:grpSp>
                <p:nvGrpSpPr>
                  <p:cNvPr id="538" name="组 537"/>
                  <p:cNvGrpSpPr>
                    <a:grpSpLocks noChangeAspect="1"/>
                  </p:cNvGrpSpPr>
                  <p:nvPr/>
                </p:nvGrpSpPr>
                <p:grpSpPr>
                  <a:xfrm>
                    <a:off x="2964423" y="1455279"/>
                    <a:ext cx="972000" cy="791030"/>
                    <a:chOff x="938784" y="1199487"/>
                    <a:chExt cx="1671648" cy="1360416"/>
                  </a:xfrm>
                </p:grpSpPr>
                <p:sp>
                  <p:nvSpPr>
                    <p:cNvPr id="539" name="矩形 538"/>
                    <p:cNvSpPr>
                      <a:spLocks noChangeAspect="1"/>
                    </p:cNvSpPr>
                    <p:nvPr/>
                  </p:nvSpPr>
                  <p:spPr>
                    <a:xfrm>
                      <a:off x="1170432" y="1199487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0" name="矩形 539"/>
                    <p:cNvSpPr>
                      <a:spLocks noChangeAspect="1"/>
                    </p:cNvSpPr>
                    <p:nvPr/>
                  </p:nvSpPr>
                  <p:spPr>
                    <a:xfrm>
                      <a:off x="1112520" y="1269591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1" name="矩形 540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2" name="矩形 541"/>
                    <p:cNvSpPr>
                      <a:spLocks noChangeAspect="1"/>
                    </p:cNvSpPr>
                    <p:nvPr/>
                  </p:nvSpPr>
                  <p:spPr>
                    <a:xfrm>
                      <a:off x="1054608" y="1339695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3" name="矩形 542"/>
                    <p:cNvSpPr>
                      <a:spLocks noChangeAspect="1"/>
                    </p:cNvSpPr>
                    <p:nvPr/>
                  </p:nvSpPr>
                  <p:spPr>
                    <a:xfrm>
                      <a:off x="996696" y="1409799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  <p:sp>
                  <p:nvSpPr>
                    <p:cNvPr id="544" name="矩形 543"/>
                    <p:cNvSpPr>
                      <a:spLocks noChangeAspect="1"/>
                    </p:cNvSpPr>
                    <p:nvPr/>
                  </p:nvSpPr>
                  <p:spPr>
                    <a:xfrm>
                      <a:off x="938784" y="1479903"/>
                      <a:ext cx="1440000" cy="108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b="1"/>
                    </a:p>
                  </p:txBody>
                </p:sp>
              </p:grpSp>
            </p:grpSp>
          </p:grpSp>
        </p:grpSp>
      </p:grpSp>
      <p:grpSp>
        <p:nvGrpSpPr>
          <p:cNvPr id="657" name="组 656"/>
          <p:cNvGrpSpPr/>
          <p:nvPr/>
        </p:nvGrpSpPr>
        <p:grpSpPr>
          <a:xfrm>
            <a:off x="9864073" y="4390376"/>
            <a:ext cx="611065" cy="319991"/>
            <a:chOff x="1965732" y="773918"/>
            <a:chExt cx="611065" cy="319991"/>
          </a:xfrm>
        </p:grpSpPr>
        <p:sp>
          <p:nvSpPr>
            <p:cNvPr id="658" name="右箭头 657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9" name="文本框 658"/>
            <p:cNvSpPr txBox="1"/>
            <p:nvPr/>
          </p:nvSpPr>
          <p:spPr>
            <a:xfrm>
              <a:off x="1965732" y="773918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conv5b</a:t>
              </a:r>
              <a:endParaRPr kumimoji="1" lang="zh-CN" altLang="en-US" sz="1000" b="1" dirty="0"/>
            </a:p>
          </p:txBody>
        </p:sp>
      </p:grpSp>
      <p:grpSp>
        <p:nvGrpSpPr>
          <p:cNvPr id="660" name="组 659"/>
          <p:cNvGrpSpPr/>
          <p:nvPr/>
        </p:nvGrpSpPr>
        <p:grpSpPr>
          <a:xfrm>
            <a:off x="10591685" y="5238495"/>
            <a:ext cx="636777" cy="658437"/>
            <a:chOff x="8636105" y="3566926"/>
            <a:chExt cx="636777" cy="658437"/>
          </a:xfrm>
        </p:grpSpPr>
        <p:grpSp>
          <p:nvGrpSpPr>
            <p:cNvPr id="661" name="组 660"/>
            <p:cNvGrpSpPr>
              <a:grpSpLocks noChangeAspect="1"/>
            </p:cNvGrpSpPr>
            <p:nvPr/>
          </p:nvGrpSpPr>
          <p:grpSpPr>
            <a:xfrm>
              <a:off x="8881338" y="3566926"/>
              <a:ext cx="391544" cy="390079"/>
              <a:chOff x="7351302" y="3010953"/>
              <a:chExt cx="679392" cy="676850"/>
            </a:xfrm>
          </p:grpSpPr>
          <p:grpSp>
            <p:nvGrpSpPr>
              <p:cNvPr id="789" name="组 788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853" name="组 852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85" name="组 88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01" name="组 9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09" name="矩形 9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0" name="矩形 9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1" name="矩形 9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2" name="矩形 9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3" name="矩形 9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14" name="矩形 9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902" name="组 9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03" name="矩形 9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4" name="矩形 9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5" name="矩形 9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6" name="矩形 9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7" name="矩形 9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8" name="矩形 9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886" name="组 88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87" name="组 8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95" name="矩形 8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6" name="矩形 8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7" name="矩形 8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8" name="矩形 8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9" name="矩形 8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00" name="矩形 8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888" name="组 8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89" name="矩形 8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0" name="矩形 8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1" name="矩形 8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2" name="矩形 8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3" name="矩形 8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94" name="矩形 8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854" name="组 853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55" name="组 854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71" name="组 87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79" name="矩形 8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0" name="矩形 8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1" name="矩形 8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2" name="矩形 8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3" name="矩形 8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84" name="矩形 8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872" name="组 87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73" name="矩形 8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4" name="矩形 8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5" name="矩形 8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6" name="矩形 8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7" name="矩形 8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8" name="矩形 8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856" name="组 855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57" name="组 8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65" name="矩形 8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6" name="矩形 8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7" name="矩形 8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8" name="矩形 8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9" name="矩形 8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70" name="矩形 8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858" name="组 85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59" name="矩形 8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0" name="矩形 8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1" name="矩形 8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2" name="矩形 8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3" name="矩形 8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864" name="矩形 8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790" name="组 789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791" name="组 790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823" name="组 82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39" name="组 8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47" name="矩形 8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8" name="矩形 8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9" name="矩形 8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0" name="矩形 8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1" name="矩形 8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52" name="矩形 8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40" name="组 83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41" name="矩形 8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2" name="矩形 8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3" name="矩形 8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4" name="矩形 8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5" name="矩形 8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46" name="矩形 8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824" name="组 82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25" name="组 8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33" name="矩形 8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4" name="矩形 8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5" name="矩形 8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6" name="矩形 8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7" name="矩形 8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8" name="矩形 8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26" name="组 8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27" name="矩形 8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8" name="矩形 8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9" name="矩形 8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0" name="矩形 8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1" name="矩形 8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32" name="矩形 8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792" name="组 791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93" name="组 792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809" name="组 80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17" name="矩形 8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8" name="矩形 8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9" name="矩形 8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0" name="矩形 8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1" name="矩形 8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22" name="矩形 8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810" name="组 80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11" name="矩形 8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2" name="矩形 8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3" name="矩形 8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4" name="矩形 8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5" name="矩形 8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16" name="矩形 8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794" name="组 793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95" name="组 7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803" name="矩形 8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4" name="矩形 8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5" name="矩形 8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6" name="矩形 8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7" name="矩形 8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8" name="矩形 8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796" name="组 79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97" name="矩形 7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98" name="矩形 7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99" name="矩形 7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0" name="矩形 7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1" name="矩形 8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802" name="矩形 8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662" name="组 661"/>
            <p:cNvGrpSpPr>
              <a:grpSpLocks noChangeAspect="1"/>
            </p:cNvGrpSpPr>
            <p:nvPr/>
          </p:nvGrpSpPr>
          <p:grpSpPr>
            <a:xfrm>
              <a:off x="8636105" y="3835284"/>
              <a:ext cx="391544" cy="390079"/>
              <a:chOff x="7351302" y="3010953"/>
              <a:chExt cx="679392" cy="676850"/>
            </a:xfrm>
          </p:grpSpPr>
          <p:grpSp>
            <p:nvGrpSpPr>
              <p:cNvPr id="663" name="组 662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727" name="组 726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59" name="组 758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75" name="组 77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83" name="矩形 7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4" name="矩形 7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5" name="矩形 7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6" name="矩形 7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7" name="矩形 7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8" name="矩形 7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76" name="组 77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77" name="矩形 7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8" name="矩形 7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9" name="矩形 7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0" name="矩形 7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1" name="矩形 7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82" name="矩形 7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760" name="组 759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61" name="组 76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69" name="矩形 7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0" name="矩形 7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1" name="矩形 7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2" name="矩形 7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3" name="矩形 7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74" name="矩形 7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62" name="组 76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63" name="矩形 7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4" name="矩形 7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5" name="矩形 7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6" name="矩形 7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7" name="矩形 7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68" name="矩形 7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728" name="组 727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729" name="组 728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45" name="组 74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53" name="矩形 7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4" name="矩形 7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5" name="矩形 7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6" name="矩形 7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7" name="矩形 7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8" name="矩形 7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46" name="组 7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47" name="矩形 7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8" name="矩形 7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9" name="矩形 7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0" name="矩形 7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1" name="矩形 7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52" name="矩形 7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730" name="组 729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31" name="组 7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39" name="矩形 7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0" name="矩形 7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1" name="矩形 7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2" name="矩形 7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3" name="矩形 7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4" name="矩形 7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732" name="组 73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33" name="矩形 7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4" name="矩形 7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5" name="矩形 7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6" name="矩形 7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7" name="矩形 7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38" name="矩形 7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64" name="组 663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665" name="组 664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97" name="组 69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713" name="组 7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21" name="矩形 7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22" name="矩形 7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23" name="矩形 7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24" name="矩形 7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25" name="矩形 7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26" name="矩形 7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714" name="组 71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15" name="矩形 7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6" name="矩形 7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7" name="矩形 7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8" name="矩形 7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9" name="矩形 7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20" name="矩形 7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698" name="组 69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99" name="组 69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07" name="矩形 7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8" name="矩形 7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9" name="矩形 7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0" name="矩形 7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1" name="矩形 7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12" name="矩形 7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700" name="组 6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701" name="矩形 7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2" name="矩形 7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3" name="矩形 7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4" name="矩形 7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5" name="矩形 7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706" name="矩形 7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666" name="组 665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667" name="组 666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83" name="组 68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91" name="矩形 6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2" name="矩形 6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3" name="矩形 6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4" name="矩形 6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5" name="矩形 6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6" name="矩形 6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84" name="组 68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85" name="矩形 6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6" name="矩形 6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7" name="矩形 6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8" name="矩形 6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9" name="矩形 6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90" name="矩形 6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668" name="组 667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669" name="组 6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77" name="矩形 6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8" name="矩形 6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9" name="矩形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0" name="矩形 6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1" name="矩形 6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82" name="矩形 6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670" name="组 66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671" name="矩形 6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2" name="矩形 6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3" name="矩形 6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4" name="矩形 6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5" name="矩形 6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676" name="矩形 6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915" name="组 914"/>
          <p:cNvGrpSpPr/>
          <p:nvPr/>
        </p:nvGrpSpPr>
        <p:grpSpPr>
          <a:xfrm>
            <a:off x="11164870" y="5224500"/>
            <a:ext cx="636777" cy="658437"/>
            <a:chOff x="8636105" y="3566926"/>
            <a:chExt cx="636777" cy="658437"/>
          </a:xfrm>
        </p:grpSpPr>
        <p:grpSp>
          <p:nvGrpSpPr>
            <p:cNvPr id="916" name="组 915"/>
            <p:cNvGrpSpPr>
              <a:grpSpLocks noChangeAspect="1"/>
            </p:cNvGrpSpPr>
            <p:nvPr/>
          </p:nvGrpSpPr>
          <p:grpSpPr>
            <a:xfrm>
              <a:off x="8881338" y="3566926"/>
              <a:ext cx="391544" cy="390079"/>
              <a:chOff x="7351302" y="3010953"/>
              <a:chExt cx="679392" cy="676850"/>
            </a:xfrm>
          </p:grpSpPr>
          <p:grpSp>
            <p:nvGrpSpPr>
              <p:cNvPr id="1044" name="组 1043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1108" name="组 1107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140" name="组 1139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156" name="组 115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64" name="矩形 11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5" name="矩形 11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6" name="矩形 11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7" name="矩形 11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8" name="矩形 11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9" name="矩形 11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157" name="组 115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58" name="矩形 11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59" name="矩形 11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0" name="矩形 11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1" name="矩形 11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2" name="矩形 11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63" name="矩形 11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141" name="组 1140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142" name="组 114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50" name="矩形 11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51" name="矩形 11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52" name="矩形 11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53" name="矩形 11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54" name="矩形 11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55" name="矩形 11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143" name="组 114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44" name="矩形 11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45" name="矩形 11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46" name="矩形 11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47" name="矩形 11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48" name="矩形 11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49" name="矩形 11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1109" name="组 1108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110" name="组 1109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126" name="组 112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34" name="矩形 11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5" name="矩形 11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6" name="矩形 11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7" name="矩形 11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8" name="矩形 11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9" name="矩形 11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127" name="组 112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28" name="矩形 11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29" name="矩形 11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0" name="矩形 11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1" name="矩形 11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2" name="矩形 11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33" name="矩形 11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111" name="组 1110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112" name="组 111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20" name="矩形 11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21" name="矩形 11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22" name="矩形 11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23" name="矩形 11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24" name="矩形 11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25" name="矩形 11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113" name="组 111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14" name="矩形 11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15" name="矩形 11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16" name="矩形 11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17" name="矩形 11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18" name="矩形 11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119" name="矩形 11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045" name="组 1044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1046" name="组 1045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078" name="组 1077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94" name="组 109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102" name="矩形 11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3" name="矩形 11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4" name="矩形 11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5" name="矩形 11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6" name="矩形 11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7" name="矩形 11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095" name="组 109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96" name="矩形 10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7" name="矩形 10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8" name="矩形 10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9" name="矩形 10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0" name="矩形 10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101" name="矩形 11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1079" name="组 1078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80" name="组 107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88" name="矩形 10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89" name="矩形 10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0" name="矩形 10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1" name="矩形 10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2" name="矩形 10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93" name="矩形 10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081" name="组 108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82" name="矩形 10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83" name="矩形 10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84" name="矩形 10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85" name="矩形 10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86" name="矩形 108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87" name="矩形 10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1047" name="组 1046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048" name="组 1047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64" name="组 106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72" name="矩形 10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3" name="矩形 10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4" name="矩形 10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5" name="矩形 10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6" name="矩形 10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7" name="矩形 10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065" name="组 106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66" name="矩形 10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7" name="矩形 10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8" name="矩形 10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9" name="矩形 10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0" name="矩形 10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71" name="矩形 10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1049" name="组 1048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50" name="组 104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58" name="矩形 10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59" name="矩形 10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0" name="矩形 10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1" name="矩形 10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2" name="矩形 10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63" name="矩形 10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1051" name="组 105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52" name="矩形 10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53" name="矩形 10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54" name="矩形 10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55" name="矩形 10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56" name="矩形 10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1057" name="矩形 10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  <p:grpSp>
          <p:nvGrpSpPr>
            <p:cNvPr id="917" name="组 916"/>
            <p:cNvGrpSpPr>
              <a:grpSpLocks noChangeAspect="1"/>
            </p:cNvGrpSpPr>
            <p:nvPr/>
          </p:nvGrpSpPr>
          <p:grpSpPr>
            <a:xfrm>
              <a:off x="8636105" y="3835284"/>
              <a:ext cx="391544" cy="390079"/>
              <a:chOff x="7351302" y="3010953"/>
              <a:chExt cx="679392" cy="676850"/>
            </a:xfrm>
          </p:grpSpPr>
          <p:grpSp>
            <p:nvGrpSpPr>
              <p:cNvPr id="918" name="组 917"/>
              <p:cNvGrpSpPr>
                <a:grpSpLocks noChangeAspect="1"/>
              </p:cNvGrpSpPr>
              <p:nvPr/>
            </p:nvGrpSpPr>
            <p:grpSpPr>
              <a:xfrm>
                <a:off x="7448830" y="3010953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982" name="组 981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1014" name="组 1013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30" name="组 102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38" name="矩形 10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9" name="矩形 10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0" name="矩形 10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1" name="矩形 10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2" name="矩形 10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43" name="矩形 10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31" name="组 10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32" name="矩形 10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3" name="矩形 10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4" name="矩形 10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5" name="矩形 10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6" name="矩形 10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37" name="矩形 10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1015" name="组 1014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16" name="组 101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24" name="矩形 10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5" name="矩形 10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6" name="矩形 10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7" name="矩形 10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8" name="矩形 10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9" name="矩形 10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17" name="组 101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18" name="矩形 10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9" name="矩形 10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0" name="矩形 10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1" name="矩形 10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2" name="矩形 10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23" name="矩形 10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grpSp>
              <p:nvGrpSpPr>
                <p:cNvPr id="983" name="组 982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984" name="组 983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1000" name="组 999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08" name="矩形 10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9" name="矩形 10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0" name="矩形 10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1" name="矩形 10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2" name="矩形 10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13" name="矩形 10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1001" name="组 100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1002" name="矩形 10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3" name="矩形 10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4" name="矩形 10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5" name="矩形 10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6" name="矩形 10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007" name="矩形 10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  <p:grpSp>
                <p:nvGrpSpPr>
                  <p:cNvPr id="985" name="组 984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86" name="组 98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94" name="矩形 9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5" name="矩形 9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6" name="矩形 9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7" name="矩形 9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8" name="矩形 9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9" name="矩形 9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  <p:grpSp>
                  <p:nvGrpSpPr>
                    <p:cNvPr id="987" name="组 986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88" name="矩形 9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89" name="矩形 9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0" name="矩形 9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1" name="矩形 9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2" name="矩形 9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993" name="矩形 9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919" name="组 918"/>
              <p:cNvGrpSpPr>
                <a:grpSpLocks noChangeAspect="1"/>
              </p:cNvGrpSpPr>
              <p:nvPr/>
            </p:nvGrpSpPr>
            <p:grpSpPr>
              <a:xfrm>
                <a:off x="7351302" y="3129092"/>
                <a:ext cx="581864" cy="558711"/>
                <a:chOff x="5805535" y="1428262"/>
                <a:chExt cx="894016" cy="858442"/>
              </a:xfrm>
            </p:grpSpPr>
            <p:grpSp>
              <p:nvGrpSpPr>
                <p:cNvPr id="920" name="组 919"/>
                <p:cNvGrpSpPr>
                  <a:grpSpLocks noChangeAspect="1"/>
                </p:cNvGrpSpPr>
                <p:nvPr/>
              </p:nvGrpSpPr>
              <p:grpSpPr>
                <a:xfrm>
                  <a:off x="5986170" y="1428262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952" name="组 951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68" name="组 96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76" name="矩形 9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7" name="矩形 9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8" name="矩形 9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9" name="矩形 9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0" name="矩形 9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81" name="矩形 9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69" name="组 96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70" name="矩形 9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1" name="矩形 9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2" name="矩形 9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3" name="矩形 9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4" name="矩形 9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75" name="矩形 9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953" name="组 952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54" name="组 95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62" name="矩形 9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3" name="矩形 9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4" name="矩形 9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5" name="矩形 9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6" name="矩形 9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7" name="矩形 9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55" name="组 95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56" name="矩形 9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7" name="矩形 9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8" name="矩形 9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9" name="矩形 9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0" name="矩形 9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61" name="矩形 9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  <p:grpSp>
              <p:nvGrpSpPr>
                <p:cNvPr id="921" name="组 920"/>
                <p:cNvGrpSpPr>
                  <a:grpSpLocks noChangeAspect="1"/>
                </p:cNvGrpSpPr>
                <p:nvPr/>
              </p:nvGrpSpPr>
              <p:grpSpPr>
                <a:xfrm>
                  <a:off x="5805535" y="1622693"/>
                  <a:ext cx="713381" cy="664011"/>
                  <a:chOff x="5424436" y="1402734"/>
                  <a:chExt cx="981117" cy="913218"/>
                </a:xfrm>
              </p:grpSpPr>
              <p:grpSp>
                <p:nvGrpSpPr>
                  <p:cNvPr id="922" name="组 921"/>
                  <p:cNvGrpSpPr>
                    <a:grpSpLocks noChangeAspect="1"/>
                  </p:cNvGrpSpPr>
                  <p:nvPr/>
                </p:nvGrpSpPr>
                <p:grpSpPr>
                  <a:xfrm>
                    <a:off x="5646398" y="140273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38" name="组 93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46" name="矩形 9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7" name="矩形 9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8" name="矩形 9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9" name="矩形 9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0" name="矩形 9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51" name="矩形 9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39" name="组 938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40" name="矩形 9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1" name="矩形 9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2" name="矩形 9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3" name="矩形 9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4" name="矩形 9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45" name="矩形 9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  <p:grpSp>
                <p:nvGrpSpPr>
                  <p:cNvPr id="923" name="组 922"/>
                  <p:cNvGrpSpPr>
                    <a:grpSpLocks noChangeAspect="1"/>
                  </p:cNvGrpSpPr>
                  <p:nvPr/>
                </p:nvGrpSpPr>
                <p:grpSpPr>
                  <a:xfrm>
                    <a:off x="5424436" y="1661814"/>
                    <a:ext cx="759155" cy="654138"/>
                    <a:chOff x="2964423" y="1265842"/>
                    <a:chExt cx="1137873" cy="980467"/>
                  </a:xfrm>
                </p:grpSpPr>
                <p:grpSp>
                  <p:nvGrpSpPr>
                    <p:cNvPr id="924" name="组 923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130296" y="1265842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32" name="矩形 93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3" name="矩形 93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4" name="矩形 9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5" name="矩形 9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6" name="矩形 9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7" name="矩形 9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  <p:grpSp>
                  <p:nvGrpSpPr>
                    <p:cNvPr id="925" name="组 924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964423" y="1455279"/>
                      <a:ext cx="972000" cy="791030"/>
                      <a:chOff x="938784" y="1199487"/>
                      <a:chExt cx="1671648" cy="1360416"/>
                    </a:xfrm>
                  </p:grpSpPr>
                  <p:sp>
                    <p:nvSpPr>
                      <p:cNvPr id="926" name="矩形 9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0432" y="1199487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27" name="矩形 9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2520" y="1269591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28" name="矩形 9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29" name="矩形 9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054608" y="1339695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0" name="矩形 92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6696" y="1409799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  <p:sp>
                    <p:nvSpPr>
                      <p:cNvPr id="931" name="矩形 9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38784" y="1479903"/>
                        <a:ext cx="1440000" cy="10800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b="1"/>
                      </a:p>
                    </p:txBody>
                  </p:sp>
                </p:grpSp>
              </p:grpSp>
            </p:grpSp>
          </p:grpSp>
        </p:grpSp>
      </p:grpSp>
      <p:sp>
        <p:nvSpPr>
          <p:cNvPr id="1170" name="文本框 1169"/>
          <p:cNvSpPr txBox="1"/>
          <p:nvPr/>
        </p:nvSpPr>
        <p:spPr>
          <a:xfrm>
            <a:off x="10432941" y="5965202"/>
            <a:ext cx="614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12x6</a:t>
            </a:r>
          </a:p>
          <a:p>
            <a:pPr algn="ctr"/>
            <a:r>
              <a:rPr kumimoji="1" lang="en-US" altLang="zh-CN" sz="1100" dirty="0" smtClean="0"/>
              <a:t>@1024</a:t>
            </a:r>
            <a:endParaRPr kumimoji="1" lang="zh-CN" altLang="en-US" sz="1100" dirty="0"/>
          </a:p>
        </p:txBody>
      </p:sp>
      <p:sp>
        <p:nvSpPr>
          <p:cNvPr id="1171" name="文本框 1170"/>
          <p:cNvSpPr txBox="1"/>
          <p:nvPr/>
        </p:nvSpPr>
        <p:spPr>
          <a:xfrm>
            <a:off x="10989797" y="5960510"/>
            <a:ext cx="614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dirty="0" smtClean="0"/>
              <a:t>12x6</a:t>
            </a:r>
          </a:p>
          <a:p>
            <a:pPr algn="ctr"/>
            <a:r>
              <a:rPr kumimoji="1" lang="en-US" altLang="zh-CN" sz="1100" dirty="0" smtClean="0"/>
              <a:t>@1024</a:t>
            </a:r>
            <a:endParaRPr kumimoji="1" lang="zh-CN" altLang="en-US" sz="1100" dirty="0"/>
          </a:p>
        </p:txBody>
      </p:sp>
      <p:grpSp>
        <p:nvGrpSpPr>
          <p:cNvPr id="1172" name="组 1171"/>
          <p:cNvGrpSpPr/>
          <p:nvPr/>
        </p:nvGrpSpPr>
        <p:grpSpPr>
          <a:xfrm>
            <a:off x="10496986" y="4399878"/>
            <a:ext cx="601448" cy="319991"/>
            <a:chOff x="1970541" y="773918"/>
            <a:chExt cx="601448" cy="319991"/>
          </a:xfrm>
        </p:grpSpPr>
        <p:sp>
          <p:nvSpPr>
            <p:cNvPr id="1173" name="右箭头 1172"/>
            <p:cNvSpPr/>
            <p:nvPr/>
          </p:nvSpPr>
          <p:spPr>
            <a:xfrm>
              <a:off x="2068699" y="941832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4" name="文本框 1173"/>
            <p:cNvSpPr txBox="1"/>
            <p:nvPr/>
          </p:nvSpPr>
          <p:spPr>
            <a:xfrm>
              <a:off x="1970541" y="773918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conv6a</a:t>
              </a:r>
              <a:endParaRPr kumimoji="1" lang="zh-CN" altLang="en-US" sz="1000" b="1" dirty="0"/>
            </a:p>
          </p:txBody>
        </p:sp>
      </p:grpSp>
      <p:grpSp>
        <p:nvGrpSpPr>
          <p:cNvPr id="1175" name="组 1174"/>
          <p:cNvGrpSpPr/>
          <p:nvPr/>
        </p:nvGrpSpPr>
        <p:grpSpPr>
          <a:xfrm>
            <a:off x="11083257" y="4401720"/>
            <a:ext cx="611065" cy="310847"/>
            <a:chOff x="1965731" y="773918"/>
            <a:chExt cx="611065" cy="310847"/>
          </a:xfrm>
        </p:grpSpPr>
        <p:sp>
          <p:nvSpPr>
            <p:cNvPr id="1176" name="右箭头 1175"/>
            <p:cNvSpPr/>
            <p:nvPr/>
          </p:nvSpPr>
          <p:spPr>
            <a:xfrm>
              <a:off x="2068699" y="932688"/>
              <a:ext cx="427142" cy="1520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7" name="文本框 1176"/>
            <p:cNvSpPr txBox="1"/>
            <p:nvPr/>
          </p:nvSpPr>
          <p:spPr>
            <a:xfrm>
              <a:off x="1965731" y="773918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b="1" dirty="0" smtClean="0"/>
                <a:t>conv6b</a:t>
              </a:r>
              <a:endParaRPr kumimoji="1"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29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>
            <a:spLocks noChangeAspect="1"/>
          </p:cNvSpPr>
          <p:nvPr/>
        </p:nvSpPr>
        <p:spPr>
          <a:xfrm>
            <a:off x="-139878" y="1545336"/>
            <a:ext cx="2292894" cy="1146447"/>
          </a:xfrm>
          <a:prstGeom prst="cube">
            <a:avLst>
              <a:gd name="adj" fmla="val 5823"/>
            </a:avLst>
          </a:prstGeom>
          <a:solidFill>
            <a:schemeClr val="accent6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768x384</a:t>
            </a:r>
            <a:endParaRPr kumimoji="1" lang="zh-CN" altLang="en-US" dirty="0"/>
          </a:p>
        </p:txBody>
      </p:sp>
      <p:sp>
        <p:nvSpPr>
          <p:cNvPr id="5" name="立方体 4"/>
          <p:cNvSpPr>
            <a:spLocks/>
          </p:cNvSpPr>
          <p:nvPr/>
        </p:nvSpPr>
        <p:spPr>
          <a:xfrm>
            <a:off x="1680185" y="1831947"/>
            <a:ext cx="1356001" cy="1146447"/>
          </a:xfrm>
          <a:prstGeom prst="cube">
            <a:avLst>
              <a:gd name="adj" fmla="val 30150"/>
            </a:avLst>
          </a:prstGeom>
          <a:solidFill>
            <a:schemeClr val="accent6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384x192</a:t>
            </a:r>
            <a:endParaRPr kumimoji="1" lang="zh-CN" altLang="en-US" dirty="0"/>
          </a:p>
        </p:txBody>
      </p:sp>
      <p:sp>
        <p:nvSpPr>
          <p:cNvPr id="6" name="立方体 5"/>
          <p:cNvSpPr>
            <a:spLocks/>
          </p:cNvSpPr>
          <p:nvPr/>
        </p:nvSpPr>
        <p:spPr>
          <a:xfrm>
            <a:off x="2752343" y="1965960"/>
            <a:ext cx="1042417" cy="926991"/>
          </a:xfrm>
          <a:prstGeom prst="cube">
            <a:avLst>
              <a:gd name="adj" fmla="val 34652"/>
            </a:avLst>
          </a:prstGeom>
          <a:solidFill>
            <a:schemeClr val="accent6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192x96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10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298</Words>
  <Application>Microsoft Macintosh PowerPoint</Application>
  <PresentationFormat>宽屏</PresentationFormat>
  <Paragraphs>193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Fang</dc:creator>
  <cp:lastModifiedBy>You Fang</cp:lastModifiedBy>
  <cp:revision>51</cp:revision>
  <dcterms:created xsi:type="dcterms:W3CDTF">2017-12-14T01:20:38Z</dcterms:created>
  <dcterms:modified xsi:type="dcterms:W3CDTF">2017-12-14T11:08:57Z</dcterms:modified>
</cp:coreProperties>
</file>