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111250" y="2907030"/>
            <a:ext cx="1736725" cy="93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5075" y="2907030"/>
            <a:ext cx="1736725" cy="93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32855" y="2907030"/>
            <a:ext cx="1736725" cy="93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13775" y="1362075"/>
            <a:ext cx="694690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13775" y="2542540"/>
            <a:ext cx="694690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3775" y="3729355"/>
            <a:ext cx="694690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13775" y="4840605"/>
            <a:ext cx="694690" cy="69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29165" y="2960370"/>
            <a:ext cx="1736725" cy="937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661160" y="4055745"/>
            <a:ext cx="636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NSP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774440" y="6040755"/>
            <a:ext cx="1723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UDP Receiver</a:t>
            </a:r>
            <a:endParaRPr lang="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8191500" y="6040755"/>
            <a:ext cx="1674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Preempty_RT</a:t>
            </a:r>
            <a:endParaRPr lang="" altLang="en-US"/>
          </a:p>
          <a:p>
            <a:r>
              <a:rPr lang="" altLang="en-US"/>
              <a:t>process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09940" y="684530"/>
            <a:ext cx="110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Threads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0073005" y="4195445"/>
            <a:ext cx="982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Thread</a:t>
            </a:r>
            <a:endParaRPr lang="" altLang="en-US"/>
          </a:p>
          <a:p>
            <a:r>
              <a:rPr lang="" altLang="en-US"/>
              <a:t>join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3316605" y="1169035"/>
            <a:ext cx="2639695" cy="47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66790" y="1169670"/>
            <a:ext cx="592328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5511800" y="3376295"/>
            <a:ext cx="821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0" idx="1"/>
          </p:cNvCxnSpPr>
          <p:nvPr/>
        </p:nvCxnSpPr>
        <p:spPr>
          <a:xfrm flipV="1">
            <a:off x="8069580" y="2889885"/>
            <a:ext cx="54419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8069580" y="1709420"/>
            <a:ext cx="544195" cy="166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>
            <a:off x="8110220" y="3393440"/>
            <a:ext cx="503555" cy="68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2" idx="1"/>
          </p:cNvCxnSpPr>
          <p:nvPr/>
        </p:nvCxnSpPr>
        <p:spPr>
          <a:xfrm>
            <a:off x="8069580" y="3376295"/>
            <a:ext cx="544195" cy="181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 flipV="1">
            <a:off x="9308465" y="3429635"/>
            <a:ext cx="520700" cy="1758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9308465" y="1709420"/>
            <a:ext cx="538480" cy="177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>
            <a:off x="9308465" y="2889885"/>
            <a:ext cx="52070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</p:cNvCxnSpPr>
          <p:nvPr/>
        </p:nvCxnSpPr>
        <p:spPr>
          <a:xfrm flipV="1">
            <a:off x="9308465" y="3411220"/>
            <a:ext cx="468630" cy="66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1"/>
          </p:cNvCxnSpPr>
          <p:nvPr/>
        </p:nvCxnSpPr>
        <p:spPr>
          <a:xfrm>
            <a:off x="2847975" y="3376295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3368040" y="2385060"/>
            <a:ext cx="582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read</a:t>
            </a:r>
            <a:br>
              <a:rPr lang="" altLang="en-US" sz="1400"/>
            </a:br>
            <a:r>
              <a:rPr lang="" altLang="en-US" sz="1400"/>
              <a:t>UDP</a:t>
            </a:r>
            <a:endParaRPr lang="" alt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5212715" y="2334260"/>
            <a:ext cx="6521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Write</a:t>
            </a:r>
            <a:endParaRPr lang="" altLang="en-US" sz="1400"/>
          </a:p>
          <a:p>
            <a:r>
              <a:rPr lang="" altLang="en-US" sz="1400"/>
              <a:t>pipe</a:t>
            </a:r>
            <a:endParaRPr lang="" alt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6207760" y="2341245"/>
            <a:ext cx="7353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Readv</a:t>
            </a:r>
            <a:endParaRPr lang="" altLang="en-US" sz="1400"/>
          </a:p>
          <a:p>
            <a:r>
              <a:rPr lang="" altLang="en-US" sz="1400"/>
              <a:t>pipe</a:t>
            </a:r>
            <a:endParaRPr lang="" altLang="en-US" sz="1400"/>
          </a:p>
        </p:txBody>
      </p:sp>
      <p:cxnSp>
        <p:nvCxnSpPr>
          <p:cNvPr id="36" name="Straight Arrow Connector 35"/>
          <p:cNvCxnSpPr>
            <a:stCxn id="13" idx="3"/>
          </p:cNvCxnSpPr>
          <p:nvPr/>
        </p:nvCxnSpPr>
        <p:spPr>
          <a:xfrm flipV="1">
            <a:off x="11565890" y="3419475"/>
            <a:ext cx="52959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11385550" y="2592070"/>
            <a:ext cx="60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pipe</a:t>
            </a:r>
            <a:endParaRPr lang="" altLang="en-US" sz="1200"/>
          </a:p>
          <a:p>
            <a:r>
              <a:rPr lang="" altLang="en-US" sz="1200"/>
              <a:t>to</a:t>
            </a:r>
            <a:br>
              <a:rPr lang="" altLang="en-US" sz="1200"/>
            </a:br>
            <a:r>
              <a:rPr lang="" altLang="en-US" sz="1200"/>
              <a:t>Keras</a:t>
            </a:r>
            <a:endParaRPr lang="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Presentation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Droid Sans Fallback</vt:lpstr>
      <vt:lpstr>微软雅黑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3</cp:revision>
  <dcterms:created xsi:type="dcterms:W3CDTF">2020-04-08T13:08:03Z</dcterms:created>
  <dcterms:modified xsi:type="dcterms:W3CDTF">2020-04-08T13:08:03Z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