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43" autoAdjust="0"/>
  </p:normalViewPr>
  <p:slideViewPr>
    <p:cSldViewPr>
      <p:cViewPr>
        <p:scale>
          <a:sx n="118" d="100"/>
          <a:sy n="118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0499B5B-E80A-4697-836F-8CE36351BD89}" type="datetimeFigureOut">
              <a:rPr lang="ru-RU" smtClean="0"/>
              <a:t>17.02.2018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A7FB616-DA3D-4AFE-ABE8-3870E12704C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Шурик\Downloads\HVR-Z5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r="-166" b="3861"/>
          <a:stretch/>
        </p:blipFill>
        <p:spPr bwMode="auto">
          <a:xfrm>
            <a:off x="2483767" y="250853"/>
            <a:ext cx="4111241" cy="228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    </a:t>
            </a:r>
            <a:r>
              <a:rPr lang="ru-RU" dirty="0" smtClean="0"/>
              <a:t>Создание видеофильма</a:t>
            </a:r>
            <a:r>
              <a:rPr lang="en-US" dirty="0" smtClean="0"/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2780928"/>
            <a:ext cx="6760840" cy="331236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Работу выполнил студент </a:t>
            </a:r>
            <a:r>
              <a:rPr lang="ru-RU" dirty="0" err="1" smtClean="0"/>
              <a:t>Ливенского</a:t>
            </a:r>
            <a:r>
              <a:rPr lang="ru-RU" dirty="0" smtClean="0"/>
              <a:t> филиала группы ПО 32</a:t>
            </a:r>
          </a:p>
          <a:p>
            <a:pPr algn="r"/>
            <a:r>
              <a:rPr lang="ru-RU" dirty="0" err="1" smtClean="0"/>
              <a:t>Кубарев</a:t>
            </a:r>
            <a:r>
              <a:rPr lang="ru-RU" dirty="0" smtClean="0"/>
              <a:t> Александр</a:t>
            </a:r>
          </a:p>
          <a:p>
            <a:pPr algn="r"/>
            <a:r>
              <a:rPr lang="ru-RU" dirty="0" smtClean="0"/>
              <a:t>Научный руководитель </a:t>
            </a:r>
          </a:p>
          <a:p>
            <a:pPr algn="r"/>
            <a:r>
              <a:rPr lang="ru-RU" dirty="0" smtClean="0"/>
              <a:t>Смагина </a:t>
            </a:r>
            <a:r>
              <a:rPr lang="ru-RU" dirty="0"/>
              <a:t>И</a:t>
            </a:r>
            <a:r>
              <a:rPr lang="ru-RU" dirty="0" smtClean="0"/>
              <a:t>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268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недостатки программы: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2"/>
            <a:ext cx="5203304" cy="4525963"/>
          </a:xfrm>
        </p:spPr>
        <p:txBody>
          <a:bodyPr>
            <a:normAutofit/>
          </a:bodyPr>
          <a:lstStyle/>
          <a:p>
            <a:pPr lvl="0"/>
            <a:r>
              <a:rPr lang="ru-RU" sz="2000" dirty="0" smtClean="0"/>
              <a:t>программа </a:t>
            </a:r>
            <a:r>
              <a:rPr lang="ru-RU" sz="2000" dirty="0"/>
              <a:t>не имеет русскоязычного </a:t>
            </a:r>
            <a:r>
              <a:rPr lang="ru-RU" sz="2000" dirty="0" smtClean="0"/>
              <a:t>интерфейса</a:t>
            </a:r>
          </a:p>
          <a:p>
            <a:pPr lvl="0"/>
            <a:r>
              <a:rPr lang="ru-RU" sz="2000" dirty="0" smtClean="0"/>
              <a:t>программа </a:t>
            </a:r>
            <a:r>
              <a:rPr lang="ru-RU" sz="2000" dirty="0"/>
              <a:t>не умеет сохранять без </a:t>
            </a:r>
            <a:r>
              <a:rPr lang="ru-RU" sz="2000" dirty="0" err="1"/>
              <a:t>пересжатия</a:t>
            </a:r>
            <a:r>
              <a:rPr lang="ru-RU" sz="2000" dirty="0"/>
              <a:t> видео в формате AVCHD</a:t>
            </a:r>
          </a:p>
          <a:p>
            <a:pPr lvl="0"/>
            <a:r>
              <a:rPr lang="ru-RU" sz="2000" dirty="0"/>
              <a:t>набор эффектов, а особенно возможностей по наложению текста на видео, может оказаться недостаточным для "продвинутого" </a:t>
            </a:r>
            <a:r>
              <a:rPr lang="ru-RU" sz="2000" dirty="0" smtClean="0"/>
              <a:t>пользователя</a:t>
            </a:r>
            <a:endParaRPr lang="ru-RU" sz="2000" dirty="0"/>
          </a:p>
        </p:txBody>
      </p:sp>
      <p:pic>
        <p:nvPicPr>
          <p:cNvPr id="9218" name="Picture 2" descr="C:\Моя презентаия\g_-_-x-_-_s_13037x20120926141611_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56792"/>
            <a:ext cx="30240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Моя презентаия\vegas_movie_studio_4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4077072"/>
            <a:ext cx="3024016" cy="19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Моя презентаия\vegas-pro-600x3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320408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«</a:t>
            </a:r>
            <a:r>
              <a:rPr lang="ru-RU" dirty="0" smtClean="0">
                <a:effectLst/>
              </a:rPr>
              <a:t>скриншоты </a:t>
            </a:r>
            <a:r>
              <a:rPr lang="ru-RU" dirty="0">
                <a:effectLst/>
              </a:rPr>
              <a:t>создания моего </a:t>
            </a:r>
            <a:r>
              <a:rPr lang="ru-RU" dirty="0" smtClean="0">
                <a:effectLst/>
              </a:rPr>
              <a:t>проекта»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078" name="Picture 6" descr="C:\Users\Шурик\Desktop\Screenshot_1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031757" cy="22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Шурик\Desktop\Screenshot_2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0504"/>
            <a:ext cx="3816424" cy="226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Шурик\Desktop\Screenshot_2 (3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365104"/>
            <a:ext cx="4031756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Шурик\Desktop\Screenshot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09" y="4365104"/>
            <a:ext cx="3900139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042" y="764704"/>
            <a:ext cx="8229600" cy="1143000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900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Изучить </a:t>
            </a:r>
            <a:r>
              <a:rPr lang="ru-RU" dirty="0"/>
              <a:t>основные возможности </a:t>
            </a:r>
            <a:r>
              <a:rPr lang="ru-RU" dirty="0" smtClean="0"/>
              <a:t>программ </a:t>
            </a:r>
            <a:r>
              <a:rPr lang="ru-RU" dirty="0"/>
              <a:t>для обработки </a:t>
            </a:r>
            <a:r>
              <a:rPr lang="ru-RU" dirty="0" smtClean="0"/>
              <a:t>видео</a:t>
            </a:r>
          </a:p>
          <a:p>
            <a:pPr marL="0" indent="0">
              <a:buNone/>
            </a:pPr>
            <a:r>
              <a:rPr lang="ru-RU" dirty="0"/>
              <a:t>Создать собственный видео фильм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C:\Моя презентаия\0YVGNu8Tis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612068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Изучить </a:t>
            </a:r>
            <a:r>
              <a:rPr lang="ru-RU" dirty="0"/>
              <a:t>специализированную, методическую и техническую литературу.</a:t>
            </a:r>
          </a:p>
          <a:p>
            <a:pPr lvl="0"/>
            <a:r>
              <a:rPr lang="ru-RU" dirty="0"/>
              <a:t>Познакомиться с возможностью различных программ .</a:t>
            </a:r>
          </a:p>
          <a:p>
            <a:endParaRPr lang="ru-RU" dirty="0"/>
          </a:p>
        </p:txBody>
      </p:sp>
      <p:pic>
        <p:nvPicPr>
          <p:cNvPr id="2050" name="Picture 2" descr="C:\Моя презентаия\1229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3963687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методы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Поисковый</a:t>
            </a:r>
            <a:r>
              <a:rPr lang="ru-RU" dirty="0"/>
              <a:t>;</a:t>
            </a:r>
          </a:p>
          <a:p>
            <a:r>
              <a:rPr lang="ru-RU" dirty="0"/>
              <a:t>Исследовательский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076" name="Picture 4" descr="C:\Моя презентаия\1820_html_1b990c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9149">
            <a:off x="757442" y="3303134"/>
            <a:ext cx="329355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Моя презентаия\can-stock-photo_csp129840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2340">
            <a:off x="5292080" y="1556792"/>
            <a:ext cx="250507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создания собственного видеофильма необходимо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7488832" cy="4525963"/>
          </a:xfrm>
        </p:spPr>
        <p:txBody>
          <a:bodyPr>
            <a:noAutofit/>
          </a:bodyPr>
          <a:lstStyle/>
          <a:p>
            <a:pPr lvl="0"/>
            <a:r>
              <a:rPr lang="ru-RU" sz="2800" dirty="0" smtClean="0"/>
              <a:t>Владеть приемами монтажа видеофильма на компьютере.</a:t>
            </a:r>
            <a:endParaRPr lang="ru-RU" sz="2800" dirty="0"/>
          </a:p>
          <a:p>
            <a:pPr lvl="0"/>
            <a:r>
              <a:rPr lang="ru-RU" sz="2800" dirty="0"/>
              <a:t>Уметь создавать и использовать при монтаже различные </a:t>
            </a:r>
            <a:r>
              <a:rPr lang="ru-RU" sz="2800" dirty="0" err="1"/>
              <a:t>эффекты,заставки</a:t>
            </a:r>
            <a:r>
              <a:rPr lang="ru-RU" sz="2800" dirty="0"/>
              <a:t> , анимированные титры ,</a:t>
            </a:r>
            <a:r>
              <a:rPr lang="ru-RU" sz="2800" dirty="0" err="1"/>
              <a:t>футажи</a:t>
            </a:r>
            <a:r>
              <a:rPr lang="ru-RU" sz="2800" dirty="0"/>
              <a:t> и прочие &lt;&lt;вкусности&gt;&gt;.</a:t>
            </a:r>
          </a:p>
          <a:p>
            <a:pPr lvl="0"/>
            <a:r>
              <a:rPr lang="ru-RU" sz="2800" dirty="0"/>
              <a:t>Разбиваться в различных видео форматах и уметь конвертировать видеофильм в нужный формат.</a:t>
            </a:r>
          </a:p>
          <a:p>
            <a:pPr lvl="0"/>
            <a:r>
              <a:rPr lang="ru-RU" sz="2800" dirty="0"/>
              <a:t>Ну и, самое главное , это желание научиться самостоятельно делать видеофильмы.</a:t>
            </a:r>
          </a:p>
          <a:p>
            <a:endParaRPr lang="ru-RU" sz="2800" dirty="0"/>
          </a:p>
        </p:txBody>
      </p:sp>
      <p:pic>
        <p:nvPicPr>
          <p:cNvPr id="4098" name="Picture 2" descr="C:\Моя презентаия\movie-clapperboar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5361">
            <a:off x="7664749" y="1507825"/>
            <a:ext cx="11906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Моя презентаия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3536">
            <a:off x="6805430" y="4168695"/>
            <a:ext cx="1655981" cy="20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2020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7848872" cy="54334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Окно проекта , где  отображаются используемые в проекте файлы (видеоматериал, изображение , звуковые файлы);</a:t>
            </a:r>
          </a:p>
          <a:p>
            <a:pPr lvl="0"/>
            <a:r>
              <a:rPr lang="ru-RU" dirty="0"/>
              <a:t>Окно материала , где можно просмотреть материал для монтажа.</a:t>
            </a:r>
          </a:p>
          <a:p>
            <a:pPr lvl="0"/>
            <a:r>
              <a:rPr lang="ru-RU" dirty="0"/>
              <a:t>Окно монтажа , где отображается получающийся видеоряд;</a:t>
            </a:r>
          </a:p>
          <a:p>
            <a:pPr lvl="0"/>
            <a:r>
              <a:rPr lang="ru-RU" dirty="0"/>
              <a:t>Окно </a:t>
            </a:r>
            <a:r>
              <a:rPr lang="ru-RU" dirty="0" err="1"/>
              <a:t>таймлайна</a:t>
            </a:r>
            <a:r>
              <a:rPr lang="ru-RU" dirty="0"/>
              <a:t> , где виден </a:t>
            </a:r>
            <a:r>
              <a:rPr lang="ru-RU" dirty="0" err="1"/>
              <a:t>таймлайн</a:t>
            </a:r>
            <a:r>
              <a:rPr lang="ru-RU" dirty="0"/>
              <a:t> с находящимися в ней секвенциями (монтажный стол с кусочками видео);</a:t>
            </a:r>
          </a:p>
          <a:p>
            <a:pPr lvl="0"/>
            <a:r>
              <a:rPr lang="ru-RU" dirty="0"/>
              <a:t>Окно эффектов;</a:t>
            </a:r>
          </a:p>
          <a:p>
            <a:pPr lvl="0"/>
            <a:r>
              <a:rPr lang="ru-RU" dirty="0"/>
              <a:t>История;</a:t>
            </a:r>
          </a:p>
          <a:p>
            <a:pPr lvl="0"/>
            <a:r>
              <a:rPr lang="ru-RU" dirty="0" smtClean="0"/>
              <a:t>Инструменты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5122" name="Picture 2" descr="C:\Моя презентаия\film-clipar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8862">
            <a:off x="6008427" y="4763160"/>
            <a:ext cx="1936755" cy="169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Моя презентаия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986">
            <a:off x="7180167" y="2822575"/>
            <a:ext cx="1770380" cy="124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Моя презентаия\MovieCamera_clip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613">
            <a:off x="7547867" y="1354427"/>
            <a:ext cx="109696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выбора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71" y="1353193"/>
            <a:ext cx="6336704" cy="4525963"/>
          </a:xfrm>
        </p:spPr>
        <p:txBody>
          <a:bodyPr/>
          <a:lstStyle/>
          <a:p>
            <a:pPr lvl="0"/>
            <a:r>
              <a:rPr lang="ru-RU" dirty="0"/>
              <a:t>По предпочитаемой операционной системы  компьютера.</a:t>
            </a:r>
          </a:p>
          <a:p>
            <a:pPr lvl="0"/>
            <a:r>
              <a:rPr lang="ru-RU" dirty="0"/>
              <a:t>По удобству использования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ru-RU" dirty="0"/>
              <a:t>По функционалу (в зависимости от решаемых задач).</a:t>
            </a:r>
          </a:p>
          <a:p>
            <a:endParaRPr lang="ru-RU" dirty="0"/>
          </a:p>
        </p:txBody>
      </p:sp>
      <p:pic>
        <p:nvPicPr>
          <p:cNvPr id="6146" name="Picture 2" descr="C:\Моя презентаия\186-PinnacleStudio 14 Ultimate + Ключ-Видео-программы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091">
            <a:off x="6862302" y="123737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Моя презентаия\Adobe_After_Effec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3442">
            <a:off x="6896017" y="4524091"/>
            <a:ext cx="19471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Моя презентаия\1317150957_bo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3183">
            <a:off x="4304406" y="5037482"/>
            <a:ext cx="1604481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Моя презентаия\1417529095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728">
            <a:off x="1086115" y="5342343"/>
            <a:ext cx="2023291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404664"/>
            <a:ext cx="8686800" cy="838200"/>
          </a:xfrm>
        </p:spPr>
        <p:txBody>
          <a:bodyPr/>
          <a:lstStyle/>
          <a:p>
            <a:r>
              <a:rPr lang="en-US" dirty="0" smtClean="0"/>
              <a:t>SONY VEGAS PRO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 descr="C:\Моя презентаия\sonyvegas10_19826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554461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достоинства редактора </a:t>
            </a:r>
            <a:r>
              <a:rPr lang="ru-RU" dirty="0" err="1" smtClean="0"/>
              <a:t>Vegas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2"/>
            <a:ext cx="5707360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даже </a:t>
            </a:r>
            <a:r>
              <a:rPr lang="ru-RU" sz="2000" dirty="0"/>
              <a:t>в "младшей" версии </a:t>
            </a:r>
            <a:r>
              <a:rPr lang="ru-RU" sz="2000" dirty="0" err="1"/>
              <a:t>Vegas</a:t>
            </a:r>
            <a:r>
              <a:rPr lang="ru-RU" sz="2000" dirty="0"/>
              <a:t> </a:t>
            </a:r>
            <a:r>
              <a:rPr lang="ru-RU" sz="2000" dirty="0" err="1"/>
              <a:t>Movie</a:t>
            </a:r>
            <a:r>
              <a:rPr lang="ru-RU" sz="2000" dirty="0"/>
              <a:t> </a:t>
            </a:r>
            <a:r>
              <a:rPr lang="ru-RU" sz="2000" dirty="0" err="1"/>
              <a:t>Studio</a:t>
            </a:r>
            <a:r>
              <a:rPr lang="ru-RU" sz="2000" dirty="0"/>
              <a:t> можно использовать до 4 видео- и 4 звуковых дорожек, в версии </a:t>
            </a:r>
            <a:r>
              <a:rPr lang="ru-RU" sz="2000" dirty="0" err="1"/>
              <a:t>Vegas</a:t>
            </a:r>
            <a:r>
              <a:rPr lang="ru-RU" sz="2000" dirty="0"/>
              <a:t> </a:t>
            </a:r>
            <a:r>
              <a:rPr lang="ru-RU" sz="2000" dirty="0" err="1"/>
              <a:t>Pro</a:t>
            </a:r>
            <a:r>
              <a:rPr lang="ru-RU" sz="2000" dirty="0"/>
              <a:t> количество дорожек </a:t>
            </a:r>
            <a:r>
              <a:rPr lang="ru-RU" sz="2000" dirty="0" err="1"/>
              <a:t>неограничено</a:t>
            </a:r>
            <a:r>
              <a:rPr lang="ru-RU" sz="2000" dirty="0"/>
              <a:t>;</a:t>
            </a:r>
          </a:p>
          <a:p>
            <a:pPr lvl="0"/>
            <a:r>
              <a:rPr lang="ru-RU" sz="2000" dirty="0"/>
              <a:t>наглядный, легко осваиваемый, интуитивно понятный, но при этом </a:t>
            </a:r>
            <a:r>
              <a:rPr lang="ru-RU" sz="2000" dirty="0" err="1"/>
              <a:t>высокофункциональный</a:t>
            </a:r>
            <a:r>
              <a:rPr lang="ru-RU" sz="2000" dirty="0"/>
              <a:t> и хорошо продуманный пользовательский интерфейс;</a:t>
            </a:r>
          </a:p>
          <a:p>
            <a:pPr lvl="0"/>
            <a:r>
              <a:rPr lang="ru-RU" sz="2000" dirty="0"/>
              <a:t>высокая устойчивость </a:t>
            </a:r>
            <a:r>
              <a:rPr lang="ru-RU" sz="2000" dirty="0" smtClean="0"/>
              <a:t>работы;</a:t>
            </a:r>
            <a:endParaRPr lang="ru-RU" sz="2000" dirty="0"/>
          </a:p>
          <a:p>
            <a:pPr lvl="0"/>
            <a:r>
              <a:rPr lang="ru-RU" sz="2000" dirty="0"/>
              <a:t>возможность создания "объемного" звука в формате 5.1, а также ввода (начиная с </a:t>
            </a:r>
            <a:r>
              <a:rPr lang="ru-RU" sz="2000" dirty="0" err="1"/>
              <a:t>Vegas</a:t>
            </a:r>
            <a:r>
              <a:rPr lang="ru-RU" sz="2000" dirty="0"/>
              <a:t> </a:t>
            </a:r>
            <a:r>
              <a:rPr lang="ru-RU" sz="2000" dirty="0" err="1"/>
              <a:t>Pro</a:t>
            </a:r>
            <a:r>
              <a:rPr lang="ru-RU" sz="2000" dirty="0"/>
              <a:t> 8-й версии) и вывода его в формате (</a:t>
            </a:r>
            <a:r>
              <a:rPr lang="ru-RU" sz="2000" dirty="0" err="1"/>
              <a:t>Dolby</a:t>
            </a:r>
            <a:r>
              <a:rPr lang="ru-RU" sz="2000" dirty="0"/>
              <a:t> </a:t>
            </a:r>
            <a:r>
              <a:rPr lang="ru-RU" sz="2000" dirty="0" err="1"/>
              <a:t>Digital</a:t>
            </a:r>
            <a:r>
              <a:rPr lang="ru-RU" sz="2000" dirty="0"/>
              <a:t>);</a:t>
            </a:r>
          </a:p>
          <a:p>
            <a:endParaRPr lang="ru-RU" dirty="0"/>
          </a:p>
        </p:txBody>
      </p:sp>
      <p:pic>
        <p:nvPicPr>
          <p:cNvPr id="8194" name="Picture 2" descr="C:\Моя презентаия\Vegas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74860"/>
            <a:ext cx="253393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Моя презентаия\s418bd14bd8c935ec3eeb16dc70308c63f12ebfc691385228406_1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267906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73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332</TotalTime>
  <Words>327</Words>
  <Application>Microsoft Office PowerPoint</Application>
  <PresentationFormat>Экран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Трек</vt:lpstr>
      <vt:lpstr>     Создание видеофильма.</vt:lpstr>
      <vt:lpstr>цель</vt:lpstr>
      <vt:lpstr>задачи </vt:lpstr>
      <vt:lpstr>Основные методы работы: </vt:lpstr>
      <vt:lpstr>Для создания собственного видеофильма необходимо </vt:lpstr>
      <vt:lpstr>Выбор программы</vt:lpstr>
      <vt:lpstr>Условия выбора программы</vt:lpstr>
      <vt:lpstr>SONY VEGAS PRO</vt:lpstr>
      <vt:lpstr>основные достоинства редактора Vegas: </vt:lpstr>
      <vt:lpstr>некоторые недостатки программы: </vt:lpstr>
      <vt:lpstr> «скриншоты создания моего проекта»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в программе</dc:title>
  <dc:creator>Admin</dc:creator>
  <cp:lastModifiedBy>RePack by Diakov</cp:lastModifiedBy>
  <cp:revision>30</cp:revision>
  <dcterms:created xsi:type="dcterms:W3CDTF">2015-03-15T18:02:25Z</dcterms:created>
  <dcterms:modified xsi:type="dcterms:W3CDTF">2018-02-17T14:51:57Z</dcterms:modified>
</cp:coreProperties>
</file>