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20FD8D-DDCA-4C34-839E-5C29516C0523}" type="datetimeFigureOut">
              <a:rPr lang="ru-RU" smtClean="0"/>
              <a:t>27.06.2015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8E44F1-71F1-41EE-AAC1-6694C7229F6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учебной практике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 студент группы ПО-22</a:t>
            </a:r>
          </a:p>
          <a:p>
            <a:r>
              <a:rPr lang="ru-RU" dirty="0" err="1" smtClean="0"/>
              <a:t>Кубарев</a:t>
            </a:r>
            <a:r>
              <a:rPr lang="ru-RU" dirty="0" smtClean="0"/>
              <a:t>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7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026563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Шаг 7                                   Шаг 8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Шаг 9    </a:t>
            </a:r>
          </a:p>
          <a:p>
            <a:pPr marL="109728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>
            <a:normAutofit fontScale="90000"/>
          </a:bodyPr>
          <a:lstStyle/>
          <a:p>
            <a:r>
              <a:rPr lang="ru-RU" b="0" dirty="0">
                <a:effectLst/>
              </a:rPr>
              <a:t>Установка </a:t>
            </a:r>
            <a:r>
              <a:rPr lang="en-US" b="0" dirty="0">
                <a:effectLst/>
              </a:rPr>
              <a:t>Open Office </a:t>
            </a:r>
            <a:endParaRPr lang="ru-RU" b="0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2927853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15" y="1422039"/>
            <a:ext cx="2911896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4016421" cy="2264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effectLst/>
              </a:rPr>
              <a:t>                  Проект </a:t>
            </a:r>
            <a:endParaRPr lang="ru-RU" b="0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544615" cy="420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7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4" y="1916832"/>
            <a:ext cx="4007473" cy="381642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effectLst/>
              </a:rPr>
              <a:t>          Оборудование </a:t>
            </a:r>
            <a:endParaRPr lang="ru-RU" b="0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820" y="2754377"/>
            <a:ext cx="4545809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6" y="4437112"/>
            <a:ext cx="4831071" cy="972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76056" y="25318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 </a:t>
            </a:r>
            <a:r>
              <a:rPr lang="ru-RU" b="1" dirty="0" smtClean="0"/>
              <a:t>      </a:t>
            </a:r>
            <a:r>
              <a:rPr lang="es-ES" dirty="0" smtClean="0"/>
              <a:t>Intel </a:t>
            </a:r>
            <a:r>
              <a:rPr lang="es-ES" dirty="0" err="1"/>
              <a:t>Скат</a:t>
            </a:r>
            <a:r>
              <a:rPr lang="es-ES" dirty="0"/>
              <a:t> </a:t>
            </a:r>
            <a:r>
              <a:rPr lang="es-ES" dirty="0" smtClean="0"/>
              <a:t>2308</a:t>
            </a:r>
            <a:endParaRPr lang="es-E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412776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ZoneFlex 7962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7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Углеводородный кабель  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1138"/>
            <a:ext cx="5976663" cy="43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3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00200"/>
            <a:ext cx="8496944" cy="4525963"/>
          </a:xfrm>
        </p:spPr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 smtClean="0"/>
              <a:t>Коаксиальный кабель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/>
              <a:t>В</a:t>
            </a:r>
            <a:r>
              <a:rPr lang="ru-RU" dirty="0" smtClean="0"/>
              <a:t>итая пара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i="1" dirty="0" smtClean="0"/>
              <a:t>3</a:t>
            </a:r>
            <a:r>
              <a:rPr lang="en-US" i="1" dirty="0" smtClean="0"/>
              <a:t>. </a:t>
            </a:r>
            <a:r>
              <a:rPr lang="ru-RU" i="1" dirty="0" smtClean="0"/>
              <a:t>Оптоволоконный </a:t>
            </a:r>
            <a:r>
              <a:rPr lang="ru-RU" i="1" dirty="0"/>
              <a:t>кабель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Естественные среды передачи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61" y="2636912"/>
            <a:ext cx="3818805" cy="16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09120"/>
            <a:ext cx="2857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5" y="1339340"/>
            <a:ext cx="3324132" cy="146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4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электромагнитного излучения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860309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Wi-Fi                             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ru-RU" dirty="0" smtClean="0"/>
              <a:t>Радиоволны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1640"/>
            <a:ext cx="4550400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36" y="242739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                   Инфракрасные лучи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Оптический диапазон: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4581128"/>
            <a:ext cx="5838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60848"/>
            <a:ext cx="2304256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436096" y="2852936"/>
            <a:ext cx="1853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luetooth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84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Радиорелейная связь 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26900"/>
            <a:ext cx="5184576" cy="303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 smtClean="0"/>
              <a:t>Шаг 1                                              Шаг  </a:t>
            </a:r>
            <a:r>
              <a:rPr lang="en-US" sz="2400" dirty="0" smtClean="0"/>
              <a:t>2</a:t>
            </a:r>
            <a:endParaRPr lang="ru-RU" sz="2400" dirty="0" smtClean="0"/>
          </a:p>
          <a:p>
            <a:pPr marL="109728" indent="0">
              <a:buNone/>
            </a:pPr>
            <a:endParaRPr lang="ru-RU" sz="2400" dirty="0" smtClean="0"/>
          </a:p>
          <a:p>
            <a:endParaRPr lang="ru-RU" sz="2400" dirty="0"/>
          </a:p>
          <a:p>
            <a:pPr marL="109728" indent="0">
              <a:buNone/>
            </a:pPr>
            <a:r>
              <a:rPr lang="ru-RU" dirty="0" smtClean="0"/>
              <a:t> </a:t>
            </a:r>
          </a:p>
          <a:p>
            <a:pPr marL="109728" indent="0">
              <a:buNone/>
            </a:pPr>
            <a:r>
              <a:rPr lang="ru-RU" dirty="0" smtClean="0"/>
              <a:t>        Шаг </a:t>
            </a:r>
            <a:r>
              <a:rPr lang="en-US" dirty="0" smtClean="0"/>
              <a:t>3</a:t>
            </a: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effectLst/>
              </a:rPr>
              <a:t>Установка </a:t>
            </a:r>
            <a:r>
              <a:rPr lang="en-US" b="0" dirty="0" smtClean="0">
                <a:effectLst/>
              </a:rPr>
              <a:t>Open Office </a:t>
            </a:r>
            <a:endParaRPr lang="ru-RU" b="0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3524040" cy="7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6" y="3752868"/>
            <a:ext cx="2855942" cy="22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58" y="2589917"/>
            <a:ext cx="3418543" cy="262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9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400600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Шаг 4                             Шаг 5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Шаг 6  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0" dirty="0">
                <a:effectLst/>
              </a:rPr>
              <a:t>Установка </a:t>
            </a:r>
            <a:r>
              <a:rPr lang="en-US" b="0" dirty="0">
                <a:effectLst/>
              </a:rPr>
              <a:t>Open Office </a:t>
            </a:r>
            <a:endParaRPr lang="ru-RU" b="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5" y="1484784"/>
            <a:ext cx="3019247" cy="230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45" y="1502784"/>
            <a:ext cx="2989043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2" y="4005064"/>
            <a:ext cx="2938394" cy="2235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4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605</TotalTime>
  <Words>83</Words>
  <Application>Microsoft Office PowerPoint</Application>
  <PresentationFormat>Экран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Отчет по учебной практике </vt:lpstr>
      <vt:lpstr>Углеводородный кабель  </vt:lpstr>
      <vt:lpstr>Естественные среды передачи данных</vt:lpstr>
      <vt:lpstr>Классификация электромагнитного излучения </vt:lpstr>
      <vt:lpstr>                Радиоволны</vt:lpstr>
      <vt:lpstr>Оптический диапазон:</vt:lpstr>
      <vt:lpstr>Радиорелейная связь </vt:lpstr>
      <vt:lpstr>Установка Open Office </vt:lpstr>
      <vt:lpstr>Установка Open Office </vt:lpstr>
      <vt:lpstr>Установка Open Office </vt:lpstr>
      <vt:lpstr>                  Проект </vt:lpstr>
      <vt:lpstr>          Оборудование </vt:lpstr>
      <vt:lpstr>СПАСИБО ЗА ВНИМАНИЕ 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29</cp:revision>
  <dcterms:created xsi:type="dcterms:W3CDTF">2015-06-23T10:57:56Z</dcterms:created>
  <dcterms:modified xsi:type="dcterms:W3CDTF">2015-06-27T10:54:40Z</dcterms:modified>
</cp:coreProperties>
</file>