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Реализация </a:t>
            </a:r>
            <a:r>
              <a:rPr lang="ru-RU" dirty="0" smtClean="0"/>
              <a:t>игры змейка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 студент </a:t>
            </a:r>
            <a:r>
              <a:rPr lang="ru-RU" smtClean="0"/>
              <a:t>группы 71- </a:t>
            </a:r>
            <a:r>
              <a:rPr lang="ru-RU" dirty="0" smtClean="0"/>
              <a:t>ПИ</a:t>
            </a:r>
          </a:p>
          <a:p>
            <a:r>
              <a:rPr lang="ru-RU" dirty="0" err="1" smtClean="0"/>
              <a:t>Кубарев</a:t>
            </a:r>
            <a:r>
              <a:rPr lang="ru-RU" dirty="0" smtClean="0"/>
              <a:t>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234871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процессе выполнения работы будет создана компьютерная игра змейка, с графическим интерфейсом, будет создан пользовательский интерфейс для этой игры. Будет осуществлено знакомство с графической библиотекой </a:t>
            </a:r>
            <a:r>
              <a:rPr lang="ru-RU" dirty="0" err="1"/>
              <a:t>OpenGL</a:t>
            </a:r>
            <a:r>
              <a:rPr lang="ru-RU" dirty="0"/>
              <a:t> (набором именованных функций в </a:t>
            </a:r>
            <a:r>
              <a:rPr lang="ru-RU" dirty="0" err="1"/>
              <a:t>OpenGL</a:t>
            </a:r>
            <a:r>
              <a:rPr lang="ru-RU" dirty="0"/>
              <a:t>). Будет использоваться язык С++. Среда разработки </a:t>
            </a:r>
            <a:r>
              <a:rPr lang="ru-RU" dirty="0" err="1"/>
              <a:t>Dev</a:t>
            </a:r>
            <a:r>
              <a:rPr lang="ru-RU" dirty="0"/>
              <a:t>-C++ является оптимальным выбором для разработки поставленной задачи.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581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 работы - написать игру «Змейка». Правила игры: на поле размером 25*25 движется змейка, состоящая из нескольких сегментов и разбросана еда. Цель игры - двигаться по полю стрелками (вверх), (вниз), (влево), (вправо) и собирать еду. Каждая собранная еда увеличивает длину «Змейки» на один сегмент. Если змейка ударяется о стену, или пытается пройти через саму себя, игра заканчивается. Игрок выиграл, если змейка достигла пятидесяти сегментов в длину. </a:t>
            </a:r>
          </a:p>
        </p:txBody>
      </p:sp>
    </p:spTree>
    <p:extLst>
      <p:ext uri="{BB962C8B-B14F-4D97-AF65-F5344CB8AC3E}">
        <p14:creationId xmlns:p14="http://schemas.microsoft.com/office/powerpoint/2010/main" val="265411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решения и структуры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Процесс создания сцены в </a:t>
            </a:r>
            <a:r>
              <a:rPr lang="ru-RU" dirty="0" err="1"/>
              <a:t>OpenGL</a:t>
            </a:r>
            <a:r>
              <a:rPr lang="ru-RU" dirty="0"/>
              <a:t> начинается с позиционирования объема видимости в пространстве. Представьте, что мы установили камеру в каких-либо координатах. Теперь в данном пространстве мы устанавливаем некую модель (объект), которая будет попадать в объем видимости нашей камеры. Например, перед установленной камерой появился человек. Следующим шагом будет проецирование, в котором мы определим форму того объема в пространстве, который мы видим. И заключительным шагом мы получаем изображение объекта в рамках порта просмотра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266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алгоритма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старте программы запускается главный цикл </a:t>
            </a:r>
            <a:r>
              <a:rPr lang="ru-RU" dirty="0" err="1"/>
              <a:t>OpenGL</a:t>
            </a:r>
            <a:r>
              <a:rPr lang="ru-RU" dirty="0"/>
              <a:t>, </a:t>
            </a:r>
            <a:r>
              <a:rPr lang="ru-RU" dirty="0" err="1"/>
              <a:t>glutmainloop</a:t>
            </a:r>
            <a:r>
              <a:rPr lang="ru-RU" dirty="0"/>
              <a:t>.</a:t>
            </a:r>
          </a:p>
          <a:p>
            <a:r>
              <a:rPr lang="ru-RU" dirty="0"/>
              <a:t>Программа должна иметь два состояния: пауза и процесс игры. Смена</a:t>
            </a:r>
          </a:p>
          <a:p>
            <a:r>
              <a:rPr lang="ru-RU" dirty="0"/>
              <a:t>состояний будет производиться нажатием клавиши «</a:t>
            </a:r>
            <a:r>
              <a:rPr lang="ru-RU" dirty="0" err="1"/>
              <a:t>Alt</a:t>
            </a:r>
            <a:r>
              <a:rPr lang="ru-RU" dirty="0"/>
              <a:t>». При запуске игры</a:t>
            </a:r>
          </a:p>
          <a:p>
            <a:r>
              <a:rPr lang="ru-RU" dirty="0"/>
              <a:t>должно происходить заполнения игрового поля элементами: ограждениями,</a:t>
            </a:r>
          </a:p>
          <a:p>
            <a:r>
              <a:rPr lang="ru-RU" dirty="0"/>
              <a:t>фруктами, сеткой, частями «Змейки</a:t>
            </a:r>
            <a:r>
              <a:rPr lang="ru-RU" dirty="0" smtClean="0"/>
              <a:t>».</a:t>
            </a:r>
          </a:p>
          <a:p>
            <a:r>
              <a:rPr lang="ru-RU" dirty="0"/>
              <a:t>Процесс игры будет представлять собой управление</a:t>
            </a:r>
          </a:p>
          <a:p>
            <a:r>
              <a:rPr lang="ru-RU" dirty="0"/>
              <a:t>змейкой при помощи клавиатуры. Если змейка натыкается на ограждение</a:t>
            </a:r>
          </a:p>
          <a:p>
            <a:r>
              <a:rPr lang="ru-RU" dirty="0"/>
              <a:t>или на саму себя, то игра заканчивается.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320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1926" y="-132205"/>
            <a:ext cx="8596668" cy="1320800"/>
          </a:xfrm>
        </p:spPr>
        <p:txBody>
          <a:bodyPr/>
          <a:lstStyle/>
          <a:p>
            <a:r>
              <a:rPr lang="ru-RU" dirty="0"/>
              <a:t>Схема функционирования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574" y="805681"/>
            <a:ext cx="2067063" cy="3718193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66308" y="28389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132320" y="294349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 flipV="1">
            <a:off x="5109715" y="3090999"/>
            <a:ext cx="12205118" cy="59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42" name="Picture 18" descr="99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386" y="629544"/>
            <a:ext cx="2714625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20" descr="ашкы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760" y="528195"/>
            <a:ext cx="2741614" cy="279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5" name="Picture 21" descr="secon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760" y="3048000"/>
            <a:ext cx="2530431" cy="366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737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пользовательского интерфейса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00443" y="4268064"/>
            <a:ext cx="8596668" cy="388077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23109" y="21074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559430"/>
              </p:ext>
            </p:extLst>
          </p:nvPr>
        </p:nvGraphicFramePr>
        <p:xfrm>
          <a:off x="923109" y="2107475"/>
          <a:ext cx="3048256" cy="3271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Картинка" r:id="rId3" imgW="0" imgH="0" progId="StaticMetafile">
                  <p:embed/>
                </p:oleObj>
              </mc:Choice>
              <mc:Fallback>
                <p:oleObj name="Картинка" r:id="rId3" imgW="0" imgH="0" progId="StaticMetafile">
                  <p:embed/>
                  <p:pic>
                    <p:nvPicPr>
                      <p:cNvPr id="0" name="rectole000000000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109" y="2107475"/>
                        <a:ext cx="3048256" cy="327134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93919" y="2284550"/>
            <a:ext cx="1468998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341542"/>
              </p:ext>
            </p:extLst>
          </p:nvPr>
        </p:nvGraphicFramePr>
        <p:xfrm>
          <a:off x="4419600" y="2107475"/>
          <a:ext cx="3254189" cy="3271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Картинка" r:id="rId5" imgW="0" imgH="0" progId="StaticMetafile">
                  <p:embed/>
                </p:oleObj>
              </mc:Choice>
              <mc:Fallback>
                <p:oleObj name="Картинка" r:id="rId5" imgW="0" imgH="0" progId="StaticMetafile">
                  <p:embed/>
                  <p:pic>
                    <p:nvPicPr>
                      <p:cNvPr id="0" name="rectole000000000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107475"/>
                        <a:ext cx="3254189" cy="327134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43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результатов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 </a:t>
            </a:r>
            <a:r>
              <a:rPr lang="ru-RU" dirty="0"/>
              <a:t>Проведено исследование и реализована игры Змейка.</a:t>
            </a:r>
          </a:p>
          <a:p>
            <a:r>
              <a:rPr lang="ru-RU" dirty="0"/>
              <a:t>Выбран наиболее подходящий графический набор методов </a:t>
            </a:r>
            <a:r>
              <a:rPr lang="ru-RU" dirty="0" err="1"/>
              <a:t>OpenGL</a:t>
            </a:r>
            <a:r>
              <a:rPr lang="ru-RU" dirty="0"/>
              <a:t> для решения данной задачи. Была изучена библиотека &lt;GL/</a:t>
            </a:r>
            <a:r>
              <a:rPr lang="ru-RU" dirty="0" err="1"/>
              <a:t>glut.h</a:t>
            </a:r>
            <a:r>
              <a:rPr lang="ru-RU" dirty="0"/>
              <a:t>&gt;, принципы реализации методов в </a:t>
            </a:r>
            <a:r>
              <a:rPr lang="ru-RU" dirty="0" err="1"/>
              <a:t>OpenGL</a:t>
            </a:r>
            <a:r>
              <a:rPr lang="ru-RU" dirty="0"/>
              <a:t>. Была проведена большая подготовительная работа по написанию блок схемы и разработан алгоритма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213128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 развития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данной игры: могут возникать препятствия появляться несколько фруктов одновременно</a:t>
            </a:r>
            <a:r>
              <a:rPr lang="ru-RU" dirty="0" smtClean="0"/>
              <a:t>,</a:t>
            </a:r>
          </a:p>
          <a:p>
            <a:r>
              <a:rPr lang="ru-RU" dirty="0" smtClean="0"/>
              <a:t> </a:t>
            </a:r>
            <a:r>
              <a:rPr lang="ru-RU" dirty="0"/>
              <a:t>возможность ограничения фруктов по времени, </a:t>
            </a:r>
            <a:endParaRPr lang="ru-RU" dirty="0" smtClean="0"/>
          </a:p>
          <a:p>
            <a:r>
              <a:rPr lang="ru-RU" dirty="0" smtClean="0"/>
              <a:t>появление уровней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переход </a:t>
            </a:r>
            <a:r>
              <a:rPr lang="ru-RU" dirty="0"/>
              <a:t>на игровой движок </a:t>
            </a:r>
            <a:r>
              <a:rPr lang="en-US" dirty="0"/>
              <a:t>Unreal Engine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743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399</Words>
  <Application>Microsoft Office PowerPoint</Application>
  <PresentationFormat>Широкоэкранный</PresentationFormat>
  <Paragraphs>28</Paragraphs>
  <Slides>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 3</vt:lpstr>
      <vt:lpstr>Аспект</vt:lpstr>
      <vt:lpstr>Картинка</vt:lpstr>
      <vt:lpstr>Реализация игры змейка</vt:lpstr>
      <vt:lpstr>Введение</vt:lpstr>
      <vt:lpstr>Постановка задачи</vt:lpstr>
      <vt:lpstr>Метод решения и структуры данных</vt:lpstr>
      <vt:lpstr>Описание алгоритма</vt:lpstr>
      <vt:lpstr>Схема функционирования</vt:lpstr>
      <vt:lpstr>Описание пользовательского интерфейса</vt:lpstr>
      <vt:lpstr>Описание результатов</vt:lpstr>
      <vt:lpstr>Перспективы развития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игры змейка</dc:title>
  <dc:creator>Пользователь Windows</dc:creator>
  <cp:lastModifiedBy>Пользователь Windows</cp:lastModifiedBy>
  <cp:revision>4</cp:revision>
  <dcterms:created xsi:type="dcterms:W3CDTF">2018-05-29T13:07:13Z</dcterms:created>
  <dcterms:modified xsi:type="dcterms:W3CDTF">2018-06-12T17:27:49Z</dcterms:modified>
</cp:coreProperties>
</file>