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5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8F0A-486D-4DE1-B90C-1AEFB1C00100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4987-4E86-44CE-B36F-3CFE7E3C4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41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8F0A-486D-4DE1-B90C-1AEFB1C00100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4987-4E86-44CE-B36F-3CFE7E3C4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43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8F0A-486D-4DE1-B90C-1AEFB1C00100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4987-4E86-44CE-B36F-3CFE7E3C4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09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8F0A-486D-4DE1-B90C-1AEFB1C00100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4987-4E86-44CE-B36F-3CFE7E3C4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38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8F0A-486D-4DE1-B90C-1AEFB1C00100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4987-4E86-44CE-B36F-3CFE7E3C4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85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8F0A-486D-4DE1-B90C-1AEFB1C00100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4987-4E86-44CE-B36F-3CFE7E3C4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8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8F0A-486D-4DE1-B90C-1AEFB1C00100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4987-4E86-44CE-B36F-3CFE7E3C4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36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8F0A-486D-4DE1-B90C-1AEFB1C00100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4987-4E86-44CE-B36F-3CFE7E3C4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06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8F0A-486D-4DE1-B90C-1AEFB1C00100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4987-4E86-44CE-B36F-3CFE7E3C4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72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8F0A-486D-4DE1-B90C-1AEFB1C00100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4987-4E86-44CE-B36F-3CFE7E3C4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44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8F0A-486D-4DE1-B90C-1AEFB1C00100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4987-4E86-44CE-B36F-3CFE7E3C4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0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38F0A-486D-4DE1-B90C-1AEFB1C00100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74987-4E86-44CE-B36F-3CFE7E3C4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07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불량 동전 검사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21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불량 동전 </a:t>
            </a:r>
            <a:r>
              <a:rPr lang="ko-KR" altLang="en-US" dirty="0" smtClean="0"/>
              <a:t>검사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Problem</a:t>
            </a:r>
          </a:p>
          <a:p>
            <a:pPr lvl="1"/>
            <a:r>
              <a:rPr lang="ko-KR" altLang="en-US" dirty="0" smtClean="0"/>
              <a:t>가능한 적은 수의 저울 사용 횟수로 모든 불량 동전을 파악하는 문제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Condition</a:t>
            </a:r>
          </a:p>
          <a:p>
            <a:pPr lvl="1"/>
            <a:r>
              <a:rPr lang="en-US" altLang="ko-KR" dirty="0" smtClean="0"/>
              <a:t>100</a:t>
            </a:r>
            <a:r>
              <a:rPr lang="ko-KR" altLang="en-US" dirty="0" smtClean="0"/>
              <a:t>개의 동전 중에 불량 동전들이 섞여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불량 동전은 정상 동전보다 무게가 가볍다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불량 </a:t>
            </a:r>
            <a:r>
              <a:rPr lang="en-US" altLang="ko-KR" dirty="0" smtClean="0"/>
              <a:t>= 5g, </a:t>
            </a:r>
            <a:r>
              <a:rPr lang="ko-KR" altLang="en-US" dirty="0" smtClean="0"/>
              <a:t>정상 </a:t>
            </a:r>
            <a:r>
              <a:rPr lang="en-US" altLang="ko-KR" dirty="0" smtClean="0"/>
              <a:t>= 7g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31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Source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과제를 위해 </a:t>
            </a:r>
            <a:r>
              <a:rPr lang="en-US" altLang="ko-KR" dirty="0" err="1" smtClean="0"/>
              <a:t>balance.h</a:t>
            </a:r>
            <a:r>
              <a:rPr lang="en-US" altLang="ko-KR" dirty="0" smtClean="0"/>
              <a:t>, balance.obj, test.cpp </a:t>
            </a:r>
            <a:r>
              <a:rPr lang="ko-KR" altLang="en-US" dirty="0" smtClean="0"/>
              <a:t>파일을 제공</a:t>
            </a:r>
            <a:endParaRPr lang="en-US" altLang="ko-KR" dirty="0" smtClean="0"/>
          </a:p>
          <a:p>
            <a:r>
              <a:rPr lang="en-US" altLang="ko-KR" dirty="0" smtClean="0"/>
              <a:t>Balance.obj </a:t>
            </a:r>
            <a:r>
              <a:rPr lang="ko-KR" altLang="en-US" dirty="0" smtClean="0"/>
              <a:t>에서 구현되어 있는 기본 함수는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Initialize(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p) : </a:t>
            </a:r>
            <a:r>
              <a:rPr lang="ko-KR" altLang="en-US" dirty="0" smtClean="0"/>
              <a:t>동전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 초기화 </a:t>
            </a:r>
            <a:r>
              <a:rPr lang="en-US" altLang="ko-KR" dirty="0" smtClean="0"/>
              <a:t>(0~99), p</a:t>
            </a:r>
            <a:r>
              <a:rPr lang="ko-KR" altLang="en-US" dirty="0" smtClean="0"/>
              <a:t>의 확률로 불량동전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balance(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[] a,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[] b,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[] c) : </a:t>
            </a:r>
            <a:r>
              <a:rPr lang="ko-KR" altLang="en-US" dirty="0" smtClean="0"/>
              <a:t>저울질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 시행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040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initialize()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메인 함수의 가장 위에서 한번 호출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4479" t="27000" r="81146" b="67000"/>
          <a:stretch/>
        </p:blipFill>
        <p:spPr>
          <a:xfrm>
            <a:off x="838200" y="2667000"/>
            <a:ext cx="5257800" cy="685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2812" t="8673" r="71979" b="72327"/>
          <a:stretch/>
        </p:blipFill>
        <p:spPr>
          <a:xfrm>
            <a:off x="838200" y="3487737"/>
            <a:ext cx="92202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balance(</a:t>
            </a:r>
            <a:r>
              <a:rPr lang="en-US" altLang="ko-KR" dirty="0" err="1"/>
              <a:t>int</a:t>
            </a:r>
            <a:r>
              <a:rPr lang="en-US" altLang="ko-KR" dirty="0"/>
              <a:t>[] a, </a:t>
            </a:r>
            <a:r>
              <a:rPr lang="en-US" altLang="ko-KR" dirty="0" err="1"/>
              <a:t>int</a:t>
            </a:r>
            <a:r>
              <a:rPr lang="en-US" altLang="ko-KR" dirty="0"/>
              <a:t>[] </a:t>
            </a:r>
            <a:r>
              <a:rPr lang="en-US" altLang="ko-KR" dirty="0" smtClean="0"/>
              <a:t>b,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[] c)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  <a:p>
            <a:r>
              <a:rPr lang="ko-KR" altLang="en-US" dirty="0" smtClean="0"/>
              <a:t>검사하고 싶은 동전의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a</a:t>
            </a:r>
            <a:r>
              <a:rPr lang="en-US" altLang="ko-KR" dirty="0"/>
              <a:t>, </a:t>
            </a:r>
            <a:r>
              <a:rPr lang="en-US" altLang="ko-KR" dirty="0" smtClean="0"/>
              <a:t>b, c</a:t>
            </a:r>
            <a:r>
              <a:rPr lang="ko-KR" altLang="en-US" dirty="0" smtClean="0"/>
              <a:t>배열에 넣고 배열의 끝에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dirty="0"/>
              <a:t>1</a:t>
            </a:r>
            <a:r>
              <a:rPr lang="ko-KR" altLang="en-US" dirty="0" smtClean="0"/>
              <a:t>을 넣어서 배열의 끝임을 명시해준다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 smtClean="0"/>
              <a:t>다음 예제에는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0</a:t>
            </a:r>
            <a:r>
              <a:rPr lang="en-US" altLang="ko-KR" dirty="0"/>
              <a:t>, 1, 2</a:t>
            </a:r>
            <a:r>
              <a:rPr lang="ko-KR" altLang="en-US" dirty="0"/>
              <a:t>번</a:t>
            </a:r>
            <a:r>
              <a:rPr lang="en-US" altLang="ko-KR" dirty="0"/>
              <a:t>, b</a:t>
            </a:r>
            <a:r>
              <a:rPr lang="ko-KR" altLang="en-US" dirty="0" smtClean="0"/>
              <a:t>에 </a:t>
            </a:r>
            <a:r>
              <a:rPr lang="en-US" altLang="ko-KR" dirty="0"/>
              <a:t>3</a:t>
            </a:r>
            <a:r>
              <a:rPr lang="en-US" altLang="ko-KR" dirty="0" smtClean="0"/>
              <a:t>, </a:t>
            </a:r>
            <a:r>
              <a:rPr lang="en-US" altLang="ko-KR" dirty="0"/>
              <a:t>4, </a:t>
            </a:r>
            <a:r>
              <a:rPr lang="en-US" altLang="ko-KR" dirty="0" smtClean="0"/>
              <a:t>5,6,7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c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8,9,10,11,12</a:t>
            </a:r>
            <a:r>
              <a:rPr lang="ko-KR" altLang="en-US" dirty="0" smtClean="0"/>
              <a:t>  동전을 넣어 </a:t>
            </a:r>
            <a:r>
              <a:rPr lang="en-US" altLang="ko-KR" dirty="0" smtClean="0"/>
              <a:t>balance</a:t>
            </a:r>
            <a:r>
              <a:rPr lang="ko-KR" altLang="en-US" dirty="0" smtClean="0"/>
              <a:t>함수로 비교하였다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한 팔에 올리는 동전의 개수는 자유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Balance</a:t>
            </a:r>
            <a:r>
              <a:rPr lang="ko-KR" altLang="en-US" dirty="0" smtClean="0"/>
              <a:t>를 호출할 때 마다 호출된 횟수와 결과가 출력된다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3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646" t="10250" r="57135" b="56750"/>
          <a:stretch/>
        </p:blipFill>
        <p:spPr>
          <a:xfrm>
            <a:off x="244475" y="1181101"/>
            <a:ext cx="11703050" cy="468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25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balance(</a:t>
            </a:r>
            <a:r>
              <a:rPr lang="en-US" altLang="ko-KR" dirty="0" err="1"/>
              <a:t>int</a:t>
            </a:r>
            <a:r>
              <a:rPr lang="en-US" altLang="ko-KR" dirty="0"/>
              <a:t>[] a, </a:t>
            </a:r>
            <a:r>
              <a:rPr lang="en-US" altLang="ko-KR" dirty="0" err="1"/>
              <a:t>int</a:t>
            </a:r>
            <a:r>
              <a:rPr lang="en-US" altLang="ko-KR" dirty="0"/>
              <a:t>[] </a:t>
            </a:r>
            <a:r>
              <a:rPr lang="en-US" altLang="ko-KR" dirty="0" smtClean="0"/>
              <a:t>b,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[] c)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ko-KR" altLang="en-US" dirty="0"/>
          </a:p>
          <a:p>
            <a:r>
              <a:rPr lang="ko-KR" altLang="en-US" dirty="0" smtClean="0"/>
              <a:t>최소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동전을 가진 </a:t>
            </a:r>
            <a:r>
              <a:rPr lang="en-US" altLang="ko-KR" dirty="0" smtClean="0"/>
              <a:t>A</a:t>
            </a:r>
            <a:r>
              <a:rPr lang="en-US" altLang="ko-KR" dirty="0"/>
              <a:t>, </a:t>
            </a:r>
            <a:r>
              <a:rPr lang="en-US" altLang="ko-KR" dirty="0" smtClean="0"/>
              <a:t>B, C</a:t>
            </a:r>
            <a:r>
              <a:rPr lang="ko-KR" altLang="en-US" dirty="0" smtClean="0"/>
              <a:t>라는 묶음이 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 아래와 같은 문장이 출력됨</a:t>
            </a:r>
            <a:endParaRPr lang="ko-KR" altLang="en-US" dirty="0"/>
          </a:p>
          <a:p>
            <a:pPr lvl="1"/>
            <a:r>
              <a:rPr lang="en-US" altLang="ko-KR" dirty="0"/>
              <a:t>A</a:t>
            </a:r>
            <a:r>
              <a:rPr lang="ko-KR" altLang="en-US" dirty="0" smtClean="0"/>
              <a:t>가 가장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무거울 경우 </a:t>
            </a:r>
            <a:r>
              <a:rPr lang="en-US" altLang="ko-KR" dirty="0" smtClean="0"/>
              <a:t>“A</a:t>
            </a:r>
            <a:r>
              <a:rPr lang="ko-KR" altLang="en-US" dirty="0" smtClean="0"/>
              <a:t>가 가장 무겁습니다</a:t>
            </a:r>
            <a:r>
              <a:rPr lang="en-US" altLang="ko-KR" dirty="0" smtClean="0"/>
              <a:t>”</a:t>
            </a:r>
          </a:p>
          <a:p>
            <a:pPr lvl="1"/>
            <a:r>
              <a:rPr lang="en-US" altLang="ko-KR" dirty="0" smtClean="0"/>
              <a:t>B</a:t>
            </a:r>
            <a:r>
              <a:rPr lang="ko-KR" altLang="en-US" dirty="0" smtClean="0"/>
              <a:t>가 가장 무거울 경우 </a:t>
            </a:r>
            <a:r>
              <a:rPr lang="en-US" altLang="ko-KR" dirty="0" smtClean="0"/>
              <a:t>“B</a:t>
            </a:r>
            <a:r>
              <a:rPr lang="ko-KR" altLang="en-US" dirty="0" smtClean="0"/>
              <a:t>가 가장 무겁습니다</a:t>
            </a:r>
            <a:r>
              <a:rPr lang="en-US" altLang="ko-KR" dirty="0" smtClean="0"/>
              <a:t>”</a:t>
            </a:r>
          </a:p>
          <a:p>
            <a:pPr lvl="1"/>
            <a:r>
              <a:rPr lang="en-US" altLang="ko-KR" dirty="0" smtClean="0"/>
              <a:t>C</a:t>
            </a:r>
            <a:r>
              <a:rPr lang="ko-KR" altLang="en-US" dirty="0" smtClean="0"/>
              <a:t>가 가장 무거울 경우 </a:t>
            </a:r>
            <a:r>
              <a:rPr lang="en-US" altLang="ko-KR" dirty="0" smtClean="0"/>
              <a:t>“C</a:t>
            </a:r>
            <a:r>
              <a:rPr lang="ko-KR" altLang="en-US" dirty="0" smtClean="0"/>
              <a:t>가 가장 무겁습니다</a:t>
            </a:r>
            <a:r>
              <a:rPr lang="en-US" altLang="ko-KR" dirty="0" smtClean="0"/>
              <a:t>”</a:t>
            </a:r>
          </a:p>
          <a:p>
            <a:pPr lvl="1"/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무게가 같고 </a:t>
            </a:r>
            <a:r>
              <a:rPr lang="en-US" altLang="ko-KR" dirty="0" smtClean="0"/>
              <a:t>C</a:t>
            </a:r>
            <a:r>
              <a:rPr lang="ko-KR" altLang="en-US" dirty="0" smtClean="0"/>
              <a:t>보다</a:t>
            </a:r>
            <a:r>
              <a:rPr lang="en-US" altLang="ko-KR" dirty="0"/>
              <a:t> </a:t>
            </a:r>
            <a:r>
              <a:rPr lang="ko-KR" altLang="en-US" dirty="0" smtClean="0"/>
              <a:t>무거울 경우 </a:t>
            </a:r>
            <a:r>
              <a:rPr lang="en-US" altLang="ko-KR" dirty="0" smtClean="0"/>
              <a:t>“A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무게가 같습니다</a:t>
            </a:r>
            <a:r>
              <a:rPr lang="en-US" altLang="ko-KR" dirty="0" smtClean="0"/>
              <a:t>”</a:t>
            </a:r>
          </a:p>
          <a:p>
            <a:pPr lvl="1"/>
            <a:r>
              <a:rPr lang="en-US" altLang="ko-KR" dirty="0" smtClean="0"/>
              <a:t>B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</a:t>
            </a:r>
            <a:r>
              <a:rPr lang="ko-KR" altLang="en-US" dirty="0" smtClean="0"/>
              <a:t>의 무게가 같고 </a:t>
            </a:r>
            <a:r>
              <a:rPr lang="en-US" altLang="ko-KR" dirty="0" smtClean="0"/>
              <a:t>A</a:t>
            </a:r>
            <a:r>
              <a:rPr lang="ko-KR" altLang="en-US" dirty="0" smtClean="0"/>
              <a:t>보다 무거울 경우</a:t>
            </a:r>
            <a:r>
              <a:rPr lang="en-US" altLang="ko-KR" dirty="0"/>
              <a:t> </a:t>
            </a:r>
            <a:r>
              <a:rPr lang="en-US" altLang="ko-KR" dirty="0" smtClean="0"/>
              <a:t>“B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</a:t>
            </a:r>
            <a:r>
              <a:rPr lang="ko-KR" altLang="en-US" dirty="0" smtClean="0"/>
              <a:t>의 무게가 같습니다</a:t>
            </a:r>
            <a:r>
              <a:rPr lang="en-US" altLang="ko-KR" dirty="0" smtClean="0"/>
              <a:t>”</a:t>
            </a:r>
          </a:p>
          <a:p>
            <a:pPr lvl="1"/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</a:t>
            </a:r>
            <a:r>
              <a:rPr lang="ko-KR" altLang="en-US" dirty="0" smtClean="0"/>
              <a:t>의 무게가 같고 </a:t>
            </a:r>
            <a:r>
              <a:rPr lang="en-US" altLang="ko-KR" dirty="0" smtClean="0"/>
              <a:t>B</a:t>
            </a:r>
            <a:r>
              <a:rPr lang="ko-KR" altLang="en-US" dirty="0" smtClean="0"/>
              <a:t>보다 무거울 경우 </a:t>
            </a:r>
            <a:r>
              <a:rPr lang="en-US" altLang="ko-KR" dirty="0" smtClean="0"/>
              <a:t>“A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</a:t>
            </a:r>
            <a:r>
              <a:rPr lang="ko-KR" altLang="en-US" dirty="0" smtClean="0"/>
              <a:t>의 무게가 같습니다</a:t>
            </a:r>
            <a:r>
              <a:rPr lang="en-US" altLang="ko-KR" dirty="0" smtClean="0"/>
              <a:t>”</a:t>
            </a:r>
          </a:p>
          <a:p>
            <a:pPr lvl="1"/>
            <a:r>
              <a:rPr lang="ko-KR" altLang="en-US" dirty="0" smtClean="0"/>
              <a:t>모두 같으면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모든 저울의 무게가 같습니다</a:t>
            </a:r>
            <a:r>
              <a:rPr lang="en-US" altLang="ko-KR" dirty="0" smtClean="0"/>
              <a:t>”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만약</a:t>
            </a:r>
            <a:r>
              <a:rPr lang="en-US" altLang="ko-KR" dirty="0"/>
              <a:t>A</a:t>
            </a:r>
            <a:r>
              <a:rPr lang="ko-KR" altLang="en-US" dirty="0" smtClean="0"/>
              <a:t>에 불량 동전이 모두 모이고</a:t>
            </a:r>
            <a:r>
              <a:rPr lang="en-US" altLang="ko-KR" dirty="0"/>
              <a:t>, </a:t>
            </a:r>
            <a:r>
              <a:rPr lang="en-US" altLang="ko-KR" dirty="0" smtClean="0"/>
              <a:t>B,C</a:t>
            </a:r>
            <a:r>
              <a:rPr lang="ko-KR" altLang="en-US" dirty="0" smtClean="0"/>
              <a:t>에 아무 동전도 없을 때 에는 </a:t>
            </a:r>
            <a:r>
              <a:rPr lang="en-US" altLang="ko-KR" dirty="0" smtClean="0"/>
              <a:t>SUCCESS </a:t>
            </a:r>
          </a:p>
          <a:p>
            <a:pPr lvl="1"/>
            <a:r>
              <a:rPr lang="ko-KR" altLang="en-US" dirty="0" smtClean="0"/>
              <a:t>이때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만약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 불량 동전이 모두 모이지 않았고</a:t>
            </a:r>
            <a:r>
              <a:rPr lang="en-US" altLang="ko-KR" dirty="0" smtClean="0"/>
              <a:t>, B,C</a:t>
            </a:r>
            <a:r>
              <a:rPr lang="ko-KR" altLang="en-US" dirty="0" smtClean="0"/>
              <a:t>에 아무 동전도 없을 때에는 </a:t>
            </a:r>
            <a:r>
              <a:rPr lang="en-US" altLang="ko-KR" dirty="0" smtClean="0"/>
              <a:t>balance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 호출한 것으로 간주함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그렇지 않고</a:t>
            </a:r>
            <a:r>
              <a:rPr lang="en-US" altLang="ko-KR" dirty="0"/>
              <a:t>, </a:t>
            </a:r>
            <a:r>
              <a:rPr lang="ko-KR" altLang="en-US" dirty="0" smtClean="0"/>
              <a:t>위의 제한 사항을 어긴 경우는 </a:t>
            </a:r>
            <a:r>
              <a:rPr lang="en-US" altLang="ko-KR" dirty="0" smtClean="0"/>
              <a:t>ERROR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endParaRPr lang="ko-KR" altLang="en-US" dirty="0"/>
          </a:p>
          <a:p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56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종료 조건 및 평가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모든 불량동전을 찾으면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</a:t>
            </a:r>
            <a:r>
              <a:rPr lang="ko-KR" altLang="en-US" dirty="0" smtClean="0"/>
              <a:t>배열에 </a:t>
            </a:r>
            <a:r>
              <a:rPr lang="ko-KR" altLang="en-US" dirty="0"/>
              <a:t>불</a:t>
            </a:r>
            <a:r>
              <a:rPr lang="ko-KR" altLang="en-US" dirty="0" smtClean="0"/>
              <a:t>량동전에 해당되는 인덱스를 모두 넣고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B, C </a:t>
            </a:r>
            <a:r>
              <a:rPr lang="ko-KR" altLang="en-US" dirty="0" smtClean="0"/>
              <a:t>배열은은 모두 비우고 </a:t>
            </a:r>
            <a:r>
              <a:rPr lang="en-US" altLang="ko-KR" dirty="0" smtClean="0"/>
              <a:t>B[0] = -1, C[0] = -1</a:t>
            </a:r>
            <a:r>
              <a:rPr lang="ko-KR" altLang="en-US" dirty="0" smtClean="0"/>
              <a:t>을 집어넣은 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balance</a:t>
            </a:r>
            <a:r>
              <a:rPr lang="ko-KR" altLang="en-US" dirty="0" smtClean="0"/>
              <a:t>함수를 호출하여 결과가 맞으면 </a:t>
            </a:r>
            <a:r>
              <a:rPr lang="en-US" altLang="ko-KR" dirty="0" smtClean="0"/>
              <a:t>success </a:t>
            </a:r>
            <a:r>
              <a:rPr lang="ko-KR" altLang="en-US" dirty="0" smtClean="0"/>
              <a:t>메시지를 확인할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평가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회 실행하여 </a:t>
            </a:r>
            <a:r>
              <a:rPr lang="en-US" altLang="ko-KR" dirty="0" smtClean="0"/>
              <a:t>balance</a:t>
            </a:r>
            <a:r>
              <a:rPr lang="ko-KR" altLang="en-US" dirty="0" smtClean="0"/>
              <a:t>함수를 호출한 총 횟수 비교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중간에 에러메시지 출력 혹은 최대 횟수 초과</a:t>
            </a:r>
            <a:r>
              <a:rPr lang="en-US" altLang="ko-KR" dirty="0" smtClean="0"/>
              <a:t>(200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경우 호출 값은 </a:t>
            </a:r>
            <a:r>
              <a:rPr lang="en-US" altLang="ko-KR" dirty="0" smtClean="0"/>
              <a:t>Max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(10</a:t>
            </a:r>
            <a:r>
              <a:rPr lang="ko-KR" altLang="en-US" dirty="0" smtClean="0"/>
              <a:t>회 실행한 결과 최대값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된다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회 실행 시간은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분을 넘지 않도록 한다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시간 초과시</a:t>
            </a:r>
            <a:r>
              <a:rPr lang="en-US" altLang="ko-KR" dirty="0" smtClean="0"/>
              <a:t>, Max</a:t>
            </a:r>
            <a:r>
              <a:rPr lang="ko-KR" altLang="en-US" dirty="0" smtClean="0"/>
              <a:t>값으로 간주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80194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유의사항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메모리를 직접 참조하여 코인 배열을 찾는 것은 금지합니다</a:t>
            </a:r>
            <a:r>
              <a:rPr lang="en-US" altLang="ko-KR" smtClean="0"/>
              <a:t>.</a:t>
            </a:r>
          </a:p>
          <a:p>
            <a:pPr lvl="2"/>
            <a:r>
              <a:rPr lang="ko-KR" altLang="en-US" smtClean="0"/>
              <a:t>기술적으로 불가능하도록 방지해놓았습니다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setvbuf</a:t>
            </a:r>
            <a:r>
              <a:rPr lang="ko-KR" altLang="en-US" smtClean="0"/>
              <a:t>등의 함수를 이용</a:t>
            </a:r>
            <a:r>
              <a:rPr lang="en-US" altLang="ko-KR" smtClean="0"/>
              <a:t>, </a:t>
            </a:r>
            <a:r>
              <a:rPr lang="ko-KR" altLang="en-US" smtClean="0"/>
              <a:t>콘솔창에 출력되는 불량동전 관련 메시지를 참조하는 행위는 금지합니다</a:t>
            </a:r>
            <a:r>
              <a:rPr lang="en-US" altLang="ko-KR" smtClean="0"/>
              <a:t>.</a:t>
            </a:r>
          </a:p>
          <a:p>
            <a:pPr lvl="2"/>
            <a:r>
              <a:rPr lang="en-US" altLang="ko-KR" smtClean="0"/>
              <a:t>ex) initialize() </a:t>
            </a:r>
            <a:r>
              <a:rPr lang="ko-KR" altLang="en-US" smtClean="0"/>
              <a:t>호출시 출력되는 불량동전의 개수를 </a:t>
            </a:r>
            <a:r>
              <a:rPr lang="en-US" altLang="ko-KR" smtClean="0"/>
              <a:t>setvbuf</a:t>
            </a:r>
            <a:r>
              <a:rPr lang="ko-KR" altLang="en-US" smtClean="0"/>
              <a:t>를 이용</a:t>
            </a:r>
            <a:r>
              <a:rPr lang="en-US" altLang="ko-KR"/>
              <a:t>,</a:t>
            </a:r>
            <a:r>
              <a:rPr lang="ko-KR" altLang="en-US" smtClean="0"/>
              <a:t>참조하는 행위</a:t>
            </a:r>
            <a:endParaRPr lang="en-US" altLang="ko-KR" smtClean="0"/>
          </a:p>
          <a:p>
            <a:pPr lvl="1"/>
            <a:r>
              <a:rPr lang="en-US" altLang="ko-KR" smtClean="0"/>
              <a:t>initialize() </a:t>
            </a:r>
            <a:r>
              <a:rPr lang="ko-KR" altLang="en-US" smtClean="0"/>
              <a:t>호출시 입력받는 파라미터 </a:t>
            </a:r>
            <a:r>
              <a:rPr lang="en-US" altLang="ko-KR" smtClean="0"/>
              <a:t>p</a:t>
            </a:r>
            <a:r>
              <a:rPr lang="ko-KR" altLang="en-US" smtClean="0"/>
              <a:t>를 이용한 알고리즘을 금지합니다</a:t>
            </a:r>
            <a:r>
              <a:rPr lang="en-US" altLang="ko-KR" smtClean="0"/>
              <a:t>.</a:t>
            </a:r>
          </a:p>
          <a:p>
            <a:pPr lvl="2"/>
            <a:r>
              <a:rPr lang="en-US" altLang="ko-KR" smtClean="0"/>
              <a:t>ex) if(p &lt; 30) … else if (p &lt; 70) … </a:t>
            </a:r>
          </a:p>
          <a:p>
            <a:pPr lvl="1"/>
            <a:r>
              <a:rPr lang="ko-KR" altLang="en-US" smtClean="0"/>
              <a:t>평가시 불량동전의 확률 </a:t>
            </a:r>
            <a:r>
              <a:rPr lang="en-US" altLang="ko-KR" smtClean="0"/>
              <a:t>p</a:t>
            </a:r>
            <a:r>
              <a:rPr lang="ko-KR" altLang="en-US" smtClean="0"/>
              <a:t>는 임의로 </a:t>
            </a:r>
            <a:r>
              <a:rPr lang="en-US" altLang="ko-KR" smtClean="0"/>
              <a:t>2</a:t>
            </a:r>
            <a:r>
              <a:rPr lang="ko-KR" altLang="en-US" smtClean="0"/>
              <a:t>개 선정하여</a:t>
            </a:r>
            <a:r>
              <a:rPr lang="en-US" altLang="ko-KR"/>
              <a:t> </a:t>
            </a:r>
            <a:r>
              <a:rPr lang="ko-KR" altLang="en-US" smtClean="0"/>
              <a:t>평가에 이용합니다</a:t>
            </a:r>
            <a:r>
              <a:rPr lang="en-US" altLang="ko-KR" smtClean="0"/>
              <a:t>. </a:t>
            </a:r>
            <a:r>
              <a:rPr lang="ko-KR" altLang="en-US" smtClean="0"/>
              <a:t>첫번째 </a:t>
            </a:r>
            <a:r>
              <a:rPr lang="en-US" altLang="ko-KR" smtClean="0"/>
              <a:t>p</a:t>
            </a:r>
            <a:r>
              <a:rPr lang="ko-KR" altLang="en-US" smtClean="0"/>
              <a:t>는 </a:t>
            </a:r>
            <a:r>
              <a:rPr lang="en-US" altLang="ko-KR" smtClean="0"/>
              <a:t>1~5</a:t>
            </a:r>
            <a:r>
              <a:rPr lang="ko-KR" altLang="en-US" smtClean="0"/>
              <a:t>회</a:t>
            </a:r>
            <a:r>
              <a:rPr lang="en-US" altLang="ko-KR" smtClean="0"/>
              <a:t>, </a:t>
            </a:r>
            <a:r>
              <a:rPr lang="ko-KR" altLang="en-US" smtClean="0"/>
              <a:t>두번째 </a:t>
            </a:r>
            <a:r>
              <a:rPr lang="en-US" altLang="ko-KR" smtClean="0"/>
              <a:t>p</a:t>
            </a:r>
            <a:r>
              <a:rPr lang="ko-KR" altLang="en-US" smtClean="0"/>
              <a:t>는 </a:t>
            </a:r>
            <a:r>
              <a:rPr lang="en-US" altLang="ko-KR" smtClean="0"/>
              <a:t>6~10</a:t>
            </a:r>
            <a:r>
              <a:rPr lang="ko-KR" altLang="en-US" smtClean="0"/>
              <a:t>회 시행에 이용됩니다</a:t>
            </a:r>
            <a:r>
              <a:rPr lang="en-US" altLang="ko-KR" smtClean="0"/>
              <a:t>.</a:t>
            </a:r>
          </a:p>
          <a:p>
            <a:pPr lvl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180860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555</Words>
  <Application>Microsoft Office PowerPoint</Application>
  <PresentationFormat>와이드스크린</PresentationFormat>
  <Paragraphs>62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helvetica</vt:lpstr>
      <vt:lpstr>Office 테마</vt:lpstr>
      <vt:lpstr>불량 동전 검사</vt:lpstr>
      <vt:lpstr>불량 동전 검사</vt:lpstr>
      <vt:lpstr>Source 설명</vt:lpstr>
      <vt:lpstr>initialize() 사용법</vt:lpstr>
      <vt:lpstr>balance(int[] a, int[] b, int[] c) 사용법</vt:lpstr>
      <vt:lpstr>PowerPoint 프레젠테이션</vt:lpstr>
      <vt:lpstr>balance(int[] a, int[] b, int[] c) 사용법</vt:lpstr>
      <vt:lpstr>종료 조건 및 평가 방법</vt:lpstr>
      <vt:lpstr>유의사항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불량 동전 검사 과제</dc:title>
  <dc:creator>hyunjin ahn</dc:creator>
  <cp:lastModifiedBy>엄 범</cp:lastModifiedBy>
  <cp:revision>14</cp:revision>
  <dcterms:created xsi:type="dcterms:W3CDTF">2018-04-10T03:33:27Z</dcterms:created>
  <dcterms:modified xsi:type="dcterms:W3CDTF">2018-05-08T15:50:49Z</dcterms:modified>
</cp:coreProperties>
</file>