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5"/>
  </p:notesMasterIdLst>
  <p:handoutMasterIdLst>
    <p:handoutMasterId r:id="rId6"/>
  </p:handoutMasterIdLst>
  <p:sldIdLst>
    <p:sldId id="269" r:id="rId3"/>
    <p:sldId id="268" r:id="rId4"/>
  </p:sldIdLst>
  <p:sldSz cx="9144000" cy="5143500" type="screen16x9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591" autoAdjust="0"/>
  </p:normalViewPr>
  <p:slideViewPr>
    <p:cSldViewPr>
      <p:cViewPr>
        <p:scale>
          <a:sx n="156" d="100"/>
          <a:sy n="156" d="100"/>
        </p:scale>
        <p:origin x="-378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30073-43FB-4450-97D2-27DB3610DDF4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C512B-CC77-48B8-A216-07C67CD47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05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4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99752" y="319934"/>
            <a:ext cx="6708373" cy="477209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77574" y="411510"/>
            <a:ext cx="6552727" cy="459345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white"/>
                </a:solidFill>
                <a:latin typeface="+mn-ea"/>
                <a:ea typeface="+mn-ea"/>
              </a:rPr>
              <a:t>ㅋ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4294967295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dirty="0" smtClean="0"/>
              <a:t>로그인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아이디 </a:t>
            </a:r>
            <a:r>
              <a:rPr lang="ko-KR" altLang="en-US" sz="1000" dirty="0" err="1" smtClean="0"/>
              <a:t>입력창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패스워드 </a:t>
            </a:r>
            <a:r>
              <a:rPr lang="ko-KR" altLang="en-US" sz="1000" dirty="0" err="1" smtClean="0"/>
              <a:t>입력창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회원가입 페이지로 이동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로그인 버튼</a:t>
            </a:r>
            <a:endParaRPr lang="en-US" altLang="ko-KR" sz="1000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699792" y="1154859"/>
            <a:ext cx="1296144" cy="432049"/>
            <a:chOff x="179512" y="411510"/>
            <a:chExt cx="1296144" cy="432049"/>
          </a:xfrm>
        </p:grpSpPr>
        <p:sp>
          <p:nvSpPr>
            <p:cNvPr id="13" name="직사각형 12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2175638" y="1785748"/>
            <a:ext cx="2344452" cy="21602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34845" y="2461189"/>
            <a:ext cx="1626037" cy="24479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패스워드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57643" y="2830190"/>
            <a:ext cx="813018" cy="12239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회원가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07963" y="1216995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426832" y="232308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37914" y="27142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527984" y="3453356"/>
            <a:ext cx="1632898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로그인 버튼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446101" y="334533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34" name="직사각형 33"/>
          <p:cNvSpPr/>
          <p:nvPr/>
        </p:nvSpPr>
        <p:spPr>
          <a:xfrm>
            <a:off x="2544624" y="2048283"/>
            <a:ext cx="1626037" cy="24479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아이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디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26833" y="195465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4512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99752" y="319934"/>
            <a:ext cx="6708373" cy="477209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79513" y="893053"/>
            <a:ext cx="6552727" cy="410475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4294967295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dirty="0" smtClean="0"/>
              <a:t>회원가입 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아이디를 입력하세요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메시</a:t>
            </a:r>
            <a:r>
              <a:rPr lang="ko-KR" altLang="en-US" sz="1000" dirty="0"/>
              <a:t>지</a:t>
            </a:r>
            <a:r>
              <a:rPr lang="ko-KR" altLang="en-US" sz="1000" dirty="0" smtClean="0"/>
              <a:t> 출력 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숫자만 입력 가능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화면 진입 시 본인 성별에 체크</a:t>
            </a:r>
            <a:endParaRPr lang="en-US" altLang="ko-KR" sz="1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dirty="0" smtClean="0"/>
              <a:t>      (</a:t>
            </a:r>
            <a:r>
              <a:rPr lang="ko-KR" altLang="en-US" sz="1000" dirty="0" smtClean="0"/>
              <a:t>라디오박스</a:t>
            </a:r>
            <a:r>
              <a:rPr lang="en-US" altLang="ko-KR" sz="10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50" dirty="0" smtClean="0"/>
              <a:t>4. naver.com / gmail.com / daum.net  </a:t>
            </a:r>
            <a:r>
              <a:rPr lang="ko-KR" altLang="en-US" sz="1050" dirty="0" smtClean="0"/>
              <a:t>에서 선택 가능</a:t>
            </a:r>
            <a:endParaRPr lang="en-US" altLang="ko-KR" sz="105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dirty="0" smtClean="0"/>
              <a:t>5. </a:t>
            </a:r>
            <a:r>
              <a:rPr lang="ko-KR" altLang="en-US" sz="1000" dirty="0" smtClean="0"/>
              <a:t>다중선택 가능</a:t>
            </a:r>
            <a:endParaRPr lang="en-US" altLang="ko-KR" sz="1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dirty="0" smtClean="0"/>
              <a:t>6.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가입되었습니다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 메시지 출력</a:t>
            </a:r>
            <a:endParaRPr lang="en-US" altLang="ko-KR" sz="1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dirty="0" smtClean="0"/>
              <a:t>7.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취소되었습니다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메시지 출력</a:t>
            </a:r>
            <a:endParaRPr lang="en-US" altLang="ko-KR" sz="1000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511991" y="438691"/>
            <a:ext cx="4777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2022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  <a:ea typeface="+mn-ea"/>
              </a:rPr>
              <a:t>마포형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 청년 일자리 사업 홈페이지 회원가입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81645" y="987574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아이디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38652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093787" y="239873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051934" y="204425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" name="직사각형 1"/>
          <p:cNvSpPr/>
          <p:nvPr/>
        </p:nvSpPr>
        <p:spPr>
          <a:xfrm>
            <a:off x="1207967" y="987574"/>
            <a:ext cx="936104" cy="2297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16609" y="1275606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패스워드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200488" y="994424"/>
            <a:ext cx="643320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05507" y="1275606"/>
            <a:ext cx="936104" cy="2297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3529" y="1563638"/>
            <a:ext cx="894754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패스워드 확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03047" y="1549937"/>
            <a:ext cx="936104" cy="2297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20862" y="1837969"/>
            <a:ext cx="894754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이름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06071" y="1837969"/>
            <a:ext cx="933079" cy="2297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8364" y="2117772"/>
            <a:ext cx="894754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연락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처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03047" y="2117772"/>
            <a:ext cx="936103" cy="2297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624686" y="2117771"/>
            <a:ext cx="283018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/>
              <a:t>▼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0862" y="2385034"/>
            <a:ext cx="894754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성별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도넛 2"/>
          <p:cNvSpPr/>
          <p:nvPr/>
        </p:nvSpPr>
        <p:spPr>
          <a:xfrm>
            <a:off x="1168272" y="2445125"/>
            <a:ext cx="99686" cy="114863"/>
          </a:xfrm>
          <a:prstGeom prst="donu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229180" y="2394360"/>
            <a:ext cx="390492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여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0" name="도넛 59"/>
          <p:cNvSpPr/>
          <p:nvPr/>
        </p:nvSpPr>
        <p:spPr>
          <a:xfrm>
            <a:off x="1718114" y="2440612"/>
            <a:ext cx="99686" cy="114863"/>
          </a:xfrm>
          <a:prstGeom prst="donu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763688" y="2394360"/>
            <a:ext cx="390492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남성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31242" y="2657461"/>
            <a:ext cx="894754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이메일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93719" y="2643760"/>
            <a:ext cx="933079" cy="2297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28742" y="2643760"/>
            <a:ext cx="283018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377268" y="2643758"/>
            <a:ext cx="1076670" cy="2297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39752" y="2650900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-- </a:t>
            </a:r>
            <a:r>
              <a:rPr lang="ko-KR" altLang="en-US" sz="800" dirty="0" smtClean="0"/>
              <a:t>선택하세요 </a:t>
            </a:r>
            <a:r>
              <a:rPr lang="en-US" altLang="ko-KR" sz="800" dirty="0" smtClean="0"/>
              <a:t>--  </a:t>
            </a:r>
            <a:r>
              <a:rPr lang="ko-KR" altLang="en-US" sz="800" dirty="0" smtClean="0"/>
              <a:t>▼</a:t>
            </a:r>
            <a:endParaRPr lang="ko-KR" altLang="en-US" sz="8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45926" y="257370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392" y="3107294"/>
            <a:ext cx="894754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소속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1" name="도넛 40"/>
          <p:cNvSpPr/>
          <p:nvPr/>
        </p:nvSpPr>
        <p:spPr>
          <a:xfrm>
            <a:off x="1192634" y="2927828"/>
            <a:ext cx="99686" cy="114863"/>
          </a:xfrm>
          <a:prstGeom prst="donu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27621" y="2872660"/>
            <a:ext cx="766165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캐릭터디자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3" name="도넛 42"/>
          <p:cNvSpPr/>
          <p:nvPr/>
        </p:nvSpPr>
        <p:spPr>
          <a:xfrm>
            <a:off x="1192634" y="3107294"/>
            <a:ext cx="99686" cy="114863"/>
          </a:xfrm>
          <a:prstGeom prst="donu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331640" y="3035286"/>
            <a:ext cx="1040708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앱개발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및 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UI/UX</a:t>
            </a:r>
          </a:p>
        </p:txBody>
      </p:sp>
      <p:sp>
        <p:nvSpPr>
          <p:cNvPr id="45" name="도넛 44"/>
          <p:cNvSpPr/>
          <p:nvPr/>
        </p:nvSpPr>
        <p:spPr>
          <a:xfrm>
            <a:off x="1194063" y="3280463"/>
            <a:ext cx="109655" cy="114863"/>
          </a:xfrm>
          <a:prstGeom prst="donu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31640" y="3217467"/>
            <a:ext cx="1040708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방송콘텐츠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1520" y="3645431"/>
            <a:ext cx="894754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희망진로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193719" y="3499839"/>
            <a:ext cx="124309" cy="114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40615" y="3429407"/>
            <a:ext cx="766165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창업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194063" y="3670071"/>
            <a:ext cx="124309" cy="114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3599179"/>
            <a:ext cx="766165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스타트업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취업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92634" y="3835925"/>
            <a:ext cx="124309" cy="114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331640" y="3782496"/>
            <a:ext cx="766165" cy="208841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대기업 공채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95679" y="4004215"/>
            <a:ext cx="124309" cy="114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1331640" y="3972451"/>
            <a:ext cx="486159" cy="208841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기타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99029" y="3988366"/>
            <a:ext cx="1454909" cy="1546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206941" y="1016704"/>
            <a:ext cx="9255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아이디를 입력하세요</a:t>
            </a:r>
            <a:endParaRPr lang="ko-KR" altLang="en-US" sz="6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296069" y="4155101"/>
            <a:ext cx="894754" cy="208841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지원동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184469" y="4199632"/>
            <a:ext cx="2269469" cy="4384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999028" y="3985329"/>
            <a:ext cx="14208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상세 내용을 입력하세요</a:t>
            </a:r>
            <a:endParaRPr lang="ko-KR" altLang="en-US" sz="6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930250" y="3459370"/>
            <a:ext cx="216024" cy="1785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2195736" y="4689630"/>
            <a:ext cx="643320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</a:t>
            </a:r>
            <a:r>
              <a:rPr lang="ko-KR" altLang="en-US" sz="800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879120" y="4689630"/>
            <a:ext cx="574126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046168" y="4668406"/>
            <a:ext cx="216024" cy="1963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6</a:t>
            </a:r>
            <a:endParaRPr lang="ko-KR" altLang="en-US" sz="1050" b="1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3347042" y="4663498"/>
            <a:ext cx="216024" cy="1785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7</a:t>
            </a:r>
            <a:endParaRPr lang="ko-KR" altLang="en-US" sz="1050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2082119" y="90869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033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135</Words>
  <Application>Microsoft Office PowerPoint</Application>
  <PresentationFormat>화면 슬라이드 쇼(16:9)</PresentationFormat>
  <Paragraphs>67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간지등</vt:lpstr>
      <vt:lpstr>1_디자인 사용자 지정</vt:lpstr>
      <vt:lpstr>index.html</vt:lpstr>
      <vt:lpstr>Join.html</vt:lpstr>
    </vt:vector>
  </TitlesOfParts>
  <Company>쀼어blog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user</cp:lastModifiedBy>
  <cp:revision>96</cp:revision>
  <cp:lastPrinted>2022-03-15T04:50:43Z</cp:lastPrinted>
  <dcterms:created xsi:type="dcterms:W3CDTF">2006-10-05T04:04:58Z</dcterms:created>
  <dcterms:modified xsi:type="dcterms:W3CDTF">2022-03-15T04:52:03Z</dcterms:modified>
</cp:coreProperties>
</file>