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398" r:id="rId3"/>
    <p:sldId id="409" r:id="rId4"/>
    <p:sldId id="403" r:id="rId5"/>
    <p:sldId id="404" r:id="rId6"/>
    <p:sldId id="406" r:id="rId7"/>
    <p:sldId id="414" r:id="rId8"/>
    <p:sldId id="419" r:id="rId9"/>
    <p:sldId id="418" r:id="rId10"/>
    <p:sldId id="415" r:id="rId11"/>
    <p:sldId id="417" r:id="rId12"/>
    <p:sldId id="421" r:id="rId13"/>
    <p:sldId id="416" r:id="rId14"/>
    <p:sldId id="420" r:id="rId15"/>
    <p:sldId id="413" r:id="rId16"/>
    <p:sldId id="412" r:id="rId17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5.jp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5" Type="http://schemas.openxmlformats.org/officeDocument/2006/relationships/image" Target="../media/image19.svg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2020-04-20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79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오른쪽에서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경관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어떻게 할지 레이아웃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정해야함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주변 경관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xmlns="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:a16="http://schemas.microsoft.com/office/drawing/2014/main" xmlns="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3568" y="1345332"/>
            <a:ext cx="6121794" cy="367240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877" y="1461175"/>
            <a:ext cx="5873805" cy="33136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5844" y="1679513"/>
            <a:ext cx="5236840" cy="28583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422684" y="2777795"/>
            <a:ext cx="220186" cy="68036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5040" y="1919461"/>
            <a:ext cx="1300816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8691" y="2308915"/>
            <a:ext cx="2215774" cy="198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04570" y="1971700"/>
            <a:ext cx="1850283" cy="917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31157" y="1261120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072277" y="161357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228324" y="2996845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780680" y="1811136"/>
            <a:ext cx="388720" cy="200055"/>
            <a:chOff x="4727047" y="5307508"/>
            <a:chExt cx="388720" cy="20005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389240" y="2208886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10210" y="1871672"/>
            <a:ext cx="388720" cy="200055"/>
            <a:chOff x="4727047" y="5307508"/>
            <a:chExt cx="388720" cy="20005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204570" y="3051490"/>
            <a:ext cx="1844031" cy="1260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21512" y="2965820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5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239"/>
              </p:ext>
            </p:extLst>
          </p:nvPr>
        </p:nvGraphicFramePr>
        <p:xfrm>
          <a:off x="6979021" y="-12143"/>
          <a:ext cx="2164979" cy="69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애플사이트 식의 사진배치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xmlns="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:a16="http://schemas.microsoft.com/office/drawing/2014/main" xmlns="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79512" y="1092273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83433" y="3304749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73680" y="1092273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73680" y="3304749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38491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56401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91960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9870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5382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03292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91960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09870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409660" y="1014673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6395"/>
              </p:ext>
            </p:extLst>
          </p:nvPr>
        </p:nvGraphicFramePr>
        <p:xfrm>
          <a:off x="6979021" y="0"/>
          <a:ext cx="2164979" cy="238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밖의 추천 러닝 코스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왼쪽에서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요약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러닝 코스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xmlns="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012" cy="5004000"/>
            <a:chOff x="5794310" y="1229599"/>
            <a:chExt cx="100012" cy="2743200"/>
          </a:xfrm>
        </p:grpSpPr>
        <p:sp>
          <p:nvSpPr>
            <p:cNvPr id="43" name="Track">
              <a:extLst>
                <a:ext uri="{FF2B5EF4-FFF2-40B4-BE49-F238E27FC236}">
                  <a16:creationId xmlns:a16="http://schemas.microsoft.com/office/drawing/2014/main" xmlns="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8597" y="1820363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0829" y="1338197"/>
            <a:ext cx="6408712" cy="3547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0684" y="1468841"/>
            <a:ext cx="6195528" cy="31817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79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19849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9184" y="1821725"/>
            <a:ext cx="543960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91051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1300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0652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9184" y="2515674"/>
            <a:ext cx="445121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왼쪽 화살표 49"/>
          <p:cNvSpPr/>
          <p:nvPr/>
        </p:nvSpPr>
        <p:spPr>
          <a:xfrm>
            <a:off x="183498" y="2765452"/>
            <a:ext cx="211652" cy="65335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35317" y="3765297"/>
            <a:ext cx="1132627" cy="4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11108" y="3787714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708" y="3786469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7504" y="3786469"/>
            <a:ext cx="408068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86908" y="2130285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9173" y="2127330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87308" y="2130284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0684" y="2130285"/>
            <a:ext cx="306250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56375" y="703556"/>
            <a:ext cx="3979721" cy="353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 밖의 러닝 코스 알아보기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77421" y="603528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355181" y="1238169"/>
            <a:ext cx="388720" cy="200055"/>
            <a:chOff x="4727047" y="5307508"/>
            <a:chExt cx="388720" cy="20005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67944" y="1721698"/>
            <a:ext cx="388720" cy="200055"/>
            <a:chOff x="4727047" y="5307508"/>
            <a:chExt cx="388720" cy="20005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765040" y="2064125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905327" y="2416580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802000" y="368768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48668" y="2859648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2617"/>
              </p:ext>
            </p:extLst>
          </p:nvPr>
        </p:nvGraphicFramePr>
        <p:xfrm>
          <a:off x="6979021" y="0"/>
          <a:ext cx="2164979" cy="192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상권 추천 제목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미정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 설명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새로운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&lt;footer&gt;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마포구청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맛집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걷고싶은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길 등 사이트 링크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xmlns="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93579" cy="5004000"/>
            <a:chOff x="5794310" y="1229599"/>
            <a:chExt cx="93579" cy="2743200"/>
          </a:xfrm>
        </p:grpSpPr>
        <p:sp>
          <p:nvSpPr>
            <p:cNvPr id="43" name="Track">
              <a:extLst>
                <a:ext uri="{FF2B5EF4-FFF2-40B4-BE49-F238E27FC236}">
                  <a16:creationId xmlns:a16="http://schemas.microsoft.com/office/drawing/2014/main" xmlns="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2164" y="226105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7504" y="4729708"/>
            <a:ext cx="6682370" cy="787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0838" y="1345332"/>
            <a:ext cx="5884524" cy="29991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7535" y="1461175"/>
            <a:ext cx="5646147" cy="2706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647" y="1611821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619279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385846" y="2508656"/>
            <a:ext cx="211652" cy="55564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697261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상권 추천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가볼만한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곳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963078" y="647886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209287" y="152927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208778" y="2577259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-39592" y="4629680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4537"/>
              </p:ext>
            </p:extLst>
          </p:nvPr>
        </p:nvGraphicFramePr>
        <p:xfrm>
          <a:off x="6979021" y="0"/>
          <a:ext cx="2164979" cy="50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xmlns="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xmlns="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xmlns="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xmlns="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xmlns="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xmlns="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xmlns="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xmlns="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xmlns="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xmlns="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xmlns="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xmlns="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xmlns="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xmlns="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xmlns="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xmlns="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xmlns="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xmlns="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0931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2020-04-20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망원런닝메이트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3410"/>
              </p:ext>
            </p:extLst>
          </p:nvPr>
        </p:nvGraphicFramePr>
        <p:xfrm>
          <a:off x="275731" y="672900"/>
          <a:ext cx="8592538" cy="44427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코스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코로나로 인한 개인 러닝인구 증가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러닝 대형 커뮤니티의 부재로 인한 러닝 코스 정보의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개인에게 맞는 러닝코스 추천서비스의 부재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러닝코스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볼거리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마포의 러닝 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 및 유입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지역경제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응답 데이터 활용가능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정도의 선택지를 주고 이용자에게 맞는 러닝코스를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지도를 이용 러닝코스를 시각화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거리데이터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주변경관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주변상권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소모칼로리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갈만한 러닝코스에 대한 추천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갈만한 공원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등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후 샤워시설에 대한 정보 공유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마포 추천사이트와의 링크 연계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커뮤니티 개설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망원에 살고 있는 러닝 초보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러닝에 익숙하지만 새로운 러닝 코스를 가고 싶은 러너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마포에서 러닝하고 싶은 외부에 사는 러너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2022/05/25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예정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xmlns="" id="{4C571064-81D9-41A8-AD92-C492C30DC26F}"/>
              </a:ext>
            </a:extLst>
          </p:cNvPr>
          <p:cNvSpPr/>
          <p:nvPr/>
        </p:nvSpPr>
        <p:spPr>
          <a:xfrm>
            <a:off x="1855906" y="8250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3D26EA4-1BEC-4D52-A248-9DEED862A71D}"/>
              </a:ext>
            </a:extLst>
          </p:cNvPr>
          <p:cNvSpPr/>
          <p:nvPr/>
        </p:nvSpPr>
        <p:spPr>
          <a:xfrm>
            <a:off x="1540755" y="1500540"/>
            <a:ext cx="149481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망원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런닝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메이트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첫 화면 접속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92766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9CC2D7F-214E-4B0B-8ABC-11BD0A62FCD6}"/>
              </a:ext>
            </a:extLst>
          </p:cNvPr>
          <p:cNvSpPr/>
          <p:nvPr/>
        </p:nvSpPr>
        <p:spPr>
          <a:xfrm>
            <a:off x="1672653" y="2142034"/>
            <a:ext cx="122413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시작하기 버튼 클릭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167ADC0-B21B-4B98-8893-32A4F42C8195}"/>
              </a:ext>
            </a:extLst>
          </p:cNvPr>
          <p:cNvSpPr/>
          <p:nvPr/>
        </p:nvSpPr>
        <p:spPr>
          <a:xfrm>
            <a:off x="1867907" y="276529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질문 응답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854" y="3183499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298708" y="38451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D74F3AF-FEA8-4D6C-AB73-E6B431ED7C92}"/>
              </a:ext>
            </a:extLst>
          </p:cNvPr>
          <p:cNvSpPr/>
          <p:nvPr/>
        </p:nvSpPr>
        <p:spPr>
          <a:xfrm>
            <a:off x="1881309" y="406127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결과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xmlns="" id="{80F4EF49-1194-4449-A0A1-8FF494E8068F}"/>
              </a:ext>
            </a:extLst>
          </p:cNvPr>
          <p:cNvSpPr/>
          <p:nvPr/>
        </p:nvSpPr>
        <p:spPr>
          <a:xfrm>
            <a:off x="1867907" y="470085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295385" y="449810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미구현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2670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385" y="2546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167ADC0-B21B-4B98-8893-32A4F42C8195}"/>
              </a:ext>
            </a:extLst>
          </p:cNvPr>
          <p:cNvSpPr/>
          <p:nvPr/>
        </p:nvSpPr>
        <p:spPr>
          <a:xfrm>
            <a:off x="1881309" y="34237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대기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66731" y="695582"/>
            <a:ext cx="6314390" cy="453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41276"/>
              </p:ext>
            </p:extLst>
          </p:nvPr>
        </p:nvGraphicFramePr>
        <p:xfrm>
          <a:off x="6979021" y="0"/>
          <a:ext cx="2164979" cy="265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질문하는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77965" y="1729154"/>
            <a:ext cx="2304256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30871" y="1180697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6241" y="2938835"/>
            <a:ext cx="2118719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63857" y="3537477"/>
            <a:ext cx="2932471" cy="58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07127" y="1105992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291487" y="1671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181348" y="2844135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575847" y="343744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60045"/>
              </p:ext>
            </p:extLst>
          </p:nvPr>
        </p:nvGraphicFramePr>
        <p:xfrm>
          <a:off x="6979021" y="0"/>
          <a:ext cx="2164979" cy="480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질문페이지가 아닌 모든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71551" y="73699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3999266" y="3678306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7907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03554" y="773516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40386" y="4633877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204878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718542" y="120805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07684"/>
              </p:ext>
            </p:extLst>
          </p:nvPr>
        </p:nvGraphicFramePr>
        <p:xfrm>
          <a:off x="6979021" y="0"/>
          <a:ext cx="2164979" cy="528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사진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질문에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맞는 사진을 입력한다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이용자가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질문페이지가 아닌 모든 질문페이지에 대해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생성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사진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71551" y="636968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3888074" y="4037186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홍체천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0563" y="4062144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61066" y="1302844"/>
            <a:ext cx="2585729" cy="54738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아래 두 사진 중에서 어디가 더 마음에 드세요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552435" y="1216894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181742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0890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978856" y="77789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87824" y="4725752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940282" y="2003432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13904" y="1989928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3176845" y="2005404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3022907" y="3962117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81891"/>
              </p:ext>
            </p:extLst>
          </p:nvPr>
        </p:nvGraphicFramePr>
        <p:xfrm>
          <a:off x="6979021" y="0"/>
          <a:ext cx="2164979" cy="74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43809"/>
              </p:ext>
            </p:extLst>
          </p:nvPr>
        </p:nvGraphicFramePr>
        <p:xfrm>
          <a:off x="6979021" y="0"/>
          <a:ext cx="2164979" cy="3441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 마크로 표시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이름기입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점 마크로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표시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볼만한 곳 등 정보제공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연동하도록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xmlns="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43" name="Track">
              <a:extLst>
                <a:ext uri="{FF2B5EF4-FFF2-40B4-BE49-F238E27FC236}">
                  <a16:creationId xmlns:a16="http://schemas.microsoft.com/office/drawing/2014/main" xmlns="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361108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59632" y="710629"/>
            <a:ext cx="4680520" cy="47632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37556" y="913285"/>
            <a:ext cx="4324672" cy="2728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8412" y="1106529"/>
            <a:ext cx="2097320" cy="1758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결과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89959" y="1432998"/>
            <a:ext cx="3600400" cy="20966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카카오지도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551372" y="1006502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37556" y="3793604"/>
            <a:ext cx="4324672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4825" y="3865612"/>
            <a:ext cx="3610133" cy="11048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(1km)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(3km)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경의선 숲길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홍대거리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 -&gt;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</a:t>
            </a: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10km,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칼로리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600,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예상시간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50~ 70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볼만한 곳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망원한강공원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서울함공원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망리단길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월드컵공원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연남동거리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홍대거리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경의선 책거리 등등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40330" y="402885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58" y="1432998"/>
            <a:ext cx="3587011" cy="20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3635896" y="2585126"/>
            <a:ext cx="288032" cy="848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3953298" y="2996217"/>
            <a:ext cx="1181154" cy="437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4551372" y="1471356"/>
            <a:ext cx="688958" cy="1524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815916" y="1471355"/>
            <a:ext cx="540060" cy="306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3599892" y="1770108"/>
            <a:ext cx="167808" cy="619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243818" y="5089748"/>
            <a:ext cx="1253852" cy="182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76880" y="5089748"/>
            <a:ext cx="1253852" cy="182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공유하기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247176" y="5004216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45732" y="4981131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17276</TotalTime>
  <Words>1602</Words>
  <Application>Microsoft Office PowerPoint</Application>
  <PresentationFormat>화면 슬라이드 쇼(16:10)</PresentationFormat>
  <Paragraphs>409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1428</cp:revision>
  <cp:lastPrinted>2020-01-08T09:16:57Z</cp:lastPrinted>
  <dcterms:created xsi:type="dcterms:W3CDTF">2018-01-08T06:52:41Z</dcterms:created>
  <dcterms:modified xsi:type="dcterms:W3CDTF">2022-04-22T05:24:57Z</dcterms:modified>
</cp:coreProperties>
</file>