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398" r:id="rId3"/>
    <p:sldId id="409" r:id="rId4"/>
    <p:sldId id="403" r:id="rId5"/>
    <p:sldId id="404" r:id="rId6"/>
    <p:sldId id="406" r:id="rId7"/>
    <p:sldId id="414" r:id="rId8"/>
    <p:sldId id="418" r:id="rId9"/>
    <p:sldId id="415" r:id="rId10"/>
    <p:sldId id="422" r:id="rId11"/>
    <p:sldId id="424" r:id="rId12"/>
    <p:sldId id="425" r:id="rId13"/>
    <p:sldId id="426" r:id="rId14"/>
    <p:sldId id="419" r:id="rId15"/>
    <p:sldId id="417" r:id="rId16"/>
    <p:sldId id="421" r:id="rId17"/>
    <p:sldId id="416" r:id="rId18"/>
    <p:sldId id="420" r:id="rId19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0" autoAdjust="0"/>
    <p:restoredTop sz="94660"/>
  </p:normalViewPr>
  <p:slideViewPr>
    <p:cSldViewPr>
      <p:cViewPr>
        <p:scale>
          <a:sx n="149" d="100"/>
          <a:sy n="149" d="100"/>
        </p:scale>
        <p:origin x="-948" y="13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notesSlide" Target="../notesSlides/notesSlide14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notesSlide" Target="../notesSlides/notesSlide15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망원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런닝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메이트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+mn-ea"/>
                <a:ea typeface="+mn-ea"/>
              </a:rPr>
              <a:t>2020-04-20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37862"/>
              </p:ext>
            </p:extLst>
          </p:nvPr>
        </p:nvGraphicFramePr>
        <p:xfrm>
          <a:off x="6979021" y="0"/>
          <a:ext cx="2164979" cy="48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진행도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현재페이지 번호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전체페이지 수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진행률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막대기로 표시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진행률을 막대기에 색으로 칠해 알려줌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 상승 시 같이 이동하는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달리는 모션 등 캐릭터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캐릭터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끄는 간단한 캐릭터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삽입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제목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기입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선택지를 주고 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질문페이지가 아닌 모든 질문페이지는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버튼이 있음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이전 질문페이지로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응답 내용 배열에서 삭제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질문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409385" y="1297843"/>
            <a:ext cx="2176570" cy="533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353962" y="119781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2579268" y="3357833"/>
            <a:ext cx="1842805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시작한 지 얼마 안됐어요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처음이에요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87094" y="3824257"/>
            <a:ext cx="1842805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러닝에 자신이 있어요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(5km ~ 10km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이상도 괜찮아요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07776" y="2425452"/>
            <a:ext cx="1985790" cy="70861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러닝한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지 얼마나 되셨나요 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??</a:t>
            </a:r>
          </a:p>
          <a:p>
            <a:pPr algn="ctr"/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249472" y="2294470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4196159" y="3326999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305396" y="825279"/>
            <a:ext cx="340423" cy="231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3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490082" y="751358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422172" y="1297843"/>
            <a:ext cx="1121446" cy="4712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94211" y="1156945"/>
            <a:ext cx="351608" cy="326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126014" y="1056917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55" y="1659987"/>
            <a:ext cx="581733" cy="64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3514734" y="1635744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3179294" y="4346673"/>
            <a:ext cx="656028" cy="23901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뒤로가기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3640962" y="4287632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94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0278"/>
              </p:ext>
            </p:extLst>
          </p:nvPr>
        </p:nvGraphicFramePr>
        <p:xfrm>
          <a:off x="6979021" y="0"/>
          <a:ext cx="2164979" cy="76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 애니메이션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나오는 시간 동안 애니메이션을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달리기하는 모습 등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대기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37482" y="1092475"/>
            <a:ext cx="2505200" cy="37444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4548322" y="973359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2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2237482" y="695593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70472"/>
              </p:ext>
            </p:extLst>
          </p:nvPr>
        </p:nvGraphicFramePr>
        <p:xfrm>
          <a:off x="6979021" y="0"/>
          <a:ext cx="2164979" cy="432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추천 결과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입력받은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내용을 바탕으로 배열에 해당하는 결과 페이지를 출력한다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이용해 카카오 지도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출발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도착 이미지 사용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스카이뷰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삽입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화살표로 코스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 확대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현위치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추가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정보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총거리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소요시간 등의 정보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요약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주요 거점 요약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러닝코스에 대한 간단한 설명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다시하기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질문페이지로 전환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연동하도록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나중에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451011" y="1016826"/>
            <a:ext cx="2097320" cy="256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4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ko-KR" alt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</a:t>
            </a:r>
            <a:endParaRPr lang="ko-KR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851920" y="94479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2520418" y="4585692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60" y="1345333"/>
            <a:ext cx="249284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38593" y="3917938"/>
            <a:ext cx="2172498" cy="5568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망원에서 양화대교를 거쳐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선유도에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들렀다가 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상수로 오는 코스다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51011" y="3222376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거리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096072" y="3222318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도보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23112" y="3222319"/>
            <a:ext cx="680829" cy="4664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(10km/h)</a:t>
            </a:r>
          </a:p>
          <a:p>
            <a:pPr algn="ctr"/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81485" y="3688735"/>
            <a:ext cx="1430475" cy="1543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 →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상수나들목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9752" y="4507328"/>
            <a:ext cx="22713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531536" y="4585692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486297" y="1245305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351758" y="3222376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46280" y="3588765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366843" y="3952207"/>
            <a:ext cx="388720" cy="200055"/>
            <a:chOff x="4727047" y="5307508"/>
            <a:chExt cx="388720" cy="200055"/>
          </a:xfrm>
        </p:grpSpPr>
        <p:sp>
          <p:nvSpPr>
            <p:cNvPr id="98" name="타원 9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159059" y="4530499"/>
            <a:ext cx="388720" cy="200055"/>
            <a:chOff x="4727047" y="5307508"/>
            <a:chExt cx="388720" cy="200055"/>
          </a:xfrm>
        </p:grpSpPr>
        <p:sp>
          <p:nvSpPr>
            <p:cNvPr id="68" name="타원 6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199361" y="4527611"/>
            <a:ext cx="388720" cy="200055"/>
            <a:chOff x="4727047" y="5307508"/>
            <a:chExt cx="388720" cy="200055"/>
          </a:xfrm>
        </p:grpSpPr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1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07684"/>
              </p:ext>
            </p:extLst>
          </p:nvPr>
        </p:nvGraphicFramePr>
        <p:xfrm>
          <a:off x="6979021" y="0"/>
          <a:ext cx="2164979" cy="5359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진행도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현재페이지 번호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전체페이지 수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진행률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막대기로 표시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진행률을 막대기에 색으로 칠해 알려줌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 상승 시 같이 이동하는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달리는 모션 등 캐릭터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제목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제목은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Q1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번호를 붙이고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본문을 적는다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사진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질문에 맞는 사진을 입력한다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이용자가 클릭 시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본문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선택지를 주고 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질문페이지가 아닌 모든 질문페이지에 대해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생성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이전 질문페이지로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응답 내용 배열에서 삭제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질문 페이지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사진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952254" y="926449"/>
            <a:ext cx="3024336" cy="94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771551" y="636968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3888074" y="4037186"/>
            <a:ext cx="1897442" cy="3880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이쪽이요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홍체천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30563" y="4062144"/>
            <a:ext cx="1899443" cy="38805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이쪽이요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61066" y="1302844"/>
            <a:ext cx="2585729" cy="54738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Q3</a:t>
            </a:r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아래 두 사진 중에서 어디가 더 마음에 드세요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552435" y="1216894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294211" y="557431"/>
            <a:ext cx="340423" cy="231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4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434182" y="44694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958168" y="926449"/>
            <a:ext cx="1817426" cy="942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70890" y="795796"/>
            <a:ext cx="412114" cy="355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978856" y="777898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왼쪽 화살표 5"/>
          <p:cNvSpPr/>
          <p:nvPr/>
        </p:nvSpPr>
        <p:spPr>
          <a:xfrm>
            <a:off x="3187824" y="4725752"/>
            <a:ext cx="648072" cy="288032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3594218" y="4598960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940282" y="2003432"/>
            <a:ext cx="2401973" cy="187492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Ex)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13904" y="1989928"/>
            <a:ext cx="2401973" cy="187492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Ex)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3176845" y="2005404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3022907" y="3962117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7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4796"/>
              </p:ext>
            </p:extLst>
          </p:nvPr>
        </p:nvGraphicFramePr>
        <p:xfrm>
          <a:off x="6979021" y="0"/>
          <a:ext cx="2164979" cy="27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코스 주변의 경관 제목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스크롤을 내리면 오른쪽에서 튀어나오는 애니메이션 적용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경관 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사진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==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어떻게 할지 레이아웃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정해야함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다음 주변 경관 보여줌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100763" cy="5004000"/>
            <a:chOff x="5794310" y="1229599"/>
            <a:chExt cx="100763" cy="2743200"/>
          </a:xfrm>
        </p:grpSpPr>
        <p:sp>
          <p:nvSpPr>
            <p:cNvPr id="43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9348" y="1812016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3568" y="1345332"/>
            <a:ext cx="6121794" cy="367240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9877" y="1461175"/>
            <a:ext cx="5873805" cy="33136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85844" y="1679513"/>
            <a:ext cx="5236840" cy="28583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왼쪽 화살표 28"/>
          <p:cNvSpPr/>
          <p:nvPr/>
        </p:nvSpPr>
        <p:spPr>
          <a:xfrm flipH="1">
            <a:off x="6422684" y="2777795"/>
            <a:ext cx="220186" cy="680363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85482" y="726642"/>
            <a:ext cx="3228378" cy="2880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5040" y="1919461"/>
            <a:ext cx="1300816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28691" y="2308915"/>
            <a:ext cx="2215774" cy="19887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04570" y="1971700"/>
            <a:ext cx="1850283" cy="917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858718" y="62661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31157" y="1261120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072277" y="1613575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228324" y="2996845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780680" y="1811136"/>
            <a:ext cx="388720" cy="200055"/>
            <a:chOff x="4727047" y="5307508"/>
            <a:chExt cx="388720" cy="200055"/>
          </a:xfrm>
        </p:grpSpPr>
        <p:sp>
          <p:nvSpPr>
            <p:cNvPr id="73" name="타원 7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389240" y="2208886"/>
            <a:ext cx="388720" cy="200055"/>
            <a:chOff x="4727047" y="5307508"/>
            <a:chExt cx="388720" cy="200055"/>
          </a:xfrm>
        </p:grpSpPr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10210" y="1871672"/>
            <a:ext cx="388720" cy="200055"/>
            <a:chOff x="4727047" y="5307508"/>
            <a:chExt cx="388720" cy="200055"/>
          </a:xfrm>
        </p:grpSpPr>
        <p:sp>
          <p:nvSpPr>
            <p:cNvPr id="83" name="타원 8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4204570" y="3051490"/>
            <a:ext cx="1844031" cy="12609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21512" y="2965820"/>
            <a:ext cx="388720" cy="200055"/>
            <a:chOff x="4727047" y="5307508"/>
            <a:chExt cx="388720" cy="200055"/>
          </a:xfrm>
        </p:grpSpPr>
        <p:sp>
          <p:nvSpPr>
            <p:cNvPr id="87" name="타원 8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5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09239"/>
              </p:ext>
            </p:extLst>
          </p:nvPr>
        </p:nvGraphicFramePr>
        <p:xfrm>
          <a:off x="6979021" y="-12143"/>
          <a:ext cx="2164979" cy="69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코스 주변의 경관 제목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애플사이트 식의 사진배치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100763" cy="5004000"/>
            <a:chOff x="5794310" y="1229599"/>
            <a:chExt cx="100763" cy="2743200"/>
          </a:xfrm>
        </p:grpSpPr>
        <p:sp>
          <p:nvSpPr>
            <p:cNvPr id="43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9348" y="1812016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79512" y="1092273"/>
            <a:ext cx="3318158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85482" y="726642"/>
            <a:ext cx="3228378" cy="2880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858718" y="626615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183433" y="3304749"/>
            <a:ext cx="3318158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73680" y="1092273"/>
            <a:ext cx="3144747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73680" y="3304749"/>
            <a:ext cx="3144747" cy="212526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38491" y="2337004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56401" y="2870536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91960" y="2337004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09870" y="2870536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85382" y="4441676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203292" y="4975208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91960" y="4441676"/>
            <a:ext cx="1800200" cy="4641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제목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경관 요약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509870" y="4975208"/>
            <a:ext cx="1415255" cy="2320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더 알아보기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409660" y="1014673"/>
            <a:ext cx="388720" cy="200055"/>
            <a:chOff x="4727047" y="5307508"/>
            <a:chExt cx="388720" cy="200055"/>
          </a:xfrm>
        </p:grpSpPr>
        <p:sp>
          <p:nvSpPr>
            <p:cNvPr id="95" name="타원 9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7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26395"/>
              </p:ext>
            </p:extLst>
          </p:nvPr>
        </p:nvGraphicFramePr>
        <p:xfrm>
          <a:off x="6979021" y="0"/>
          <a:ext cx="2164979" cy="2387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밖의 추천 러닝 코스 제목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스크롤을 내리면 왼쪽에서 튀어나오는 애니메이션 적용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지도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요약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다음 러닝 코스 보여줌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100012" cy="5004000"/>
            <a:chOff x="5794310" y="1229599"/>
            <a:chExt cx="100012" cy="2743200"/>
          </a:xfrm>
        </p:grpSpPr>
        <p:sp>
          <p:nvSpPr>
            <p:cNvPr id="43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8597" y="1820363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0829" y="1338197"/>
            <a:ext cx="6408712" cy="3547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0684" y="1468841"/>
            <a:ext cx="6195528" cy="31817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27984" y="1821726"/>
            <a:ext cx="1698877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19849" y="1821726"/>
            <a:ext cx="1698877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584" y="1821726"/>
            <a:ext cx="1698877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9184" y="1821725"/>
            <a:ext cx="543960" cy="25408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591051" y="2463281"/>
            <a:ext cx="1372740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1300" y="2463281"/>
            <a:ext cx="1372740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90652" y="2463281"/>
            <a:ext cx="1372740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9184" y="2515674"/>
            <a:ext cx="445121" cy="11928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왼쪽 화살표 49"/>
          <p:cNvSpPr/>
          <p:nvPr/>
        </p:nvSpPr>
        <p:spPr>
          <a:xfrm>
            <a:off x="183498" y="2765452"/>
            <a:ext cx="211652" cy="653353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35317" y="3765297"/>
            <a:ext cx="1132627" cy="4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11108" y="3787714"/>
            <a:ext cx="1132627" cy="421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10708" y="3786469"/>
            <a:ext cx="1132627" cy="421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7504" y="3786469"/>
            <a:ext cx="408068" cy="421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86908" y="2130285"/>
            <a:ext cx="980227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979173" y="2127330"/>
            <a:ext cx="980227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787308" y="2130284"/>
            <a:ext cx="980227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20684" y="2130285"/>
            <a:ext cx="306250" cy="2108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56375" y="703556"/>
            <a:ext cx="3979721" cy="3537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 밖의 러닝 코스 알아보기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277421" y="603528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355181" y="1238169"/>
            <a:ext cx="388720" cy="200055"/>
            <a:chOff x="4727047" y="5307508"/>
            <a:chExt cx="388720" cy="200055"/>
          </a:xfrm>
        </p:grpSpPr>
        <p:sp>
          <p:nvSpPr>
            <p:cNvPr id="94" name="타원 9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67944" y="1721698"/>
            <a:ext cx="388720" cy="200055"/>
            <a:chOff x="4727047" y="5307508"/>
            <a:chExt cx="388720" cy="200055"/>
          </a:xfrm>
        </p:grpSpPr>
        <p:sp>
          <p:nvSpPr>
            <p:cNvPr id="97" name="타원 9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765040" y="2064125"/>
            <a:ext cx="388720" cy="200055"/>
            <a:chOff x="4727047" y="5307508"/>
            <a:chExt cx="388720" cy="200055"/>
          </a:xfrm>
        </p:grpSpPr>
        <p:sp>
          <p:nvSpPr>
            <p:cNvPr id="100" name="타원 9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905327" y="2416580"/>
            <a:ext cx="388720" cy="200055"/>
            <a:chOff x="4727047" y="5307508"/>
            <a:chExt cx="388720" cy="200055"/>
          </a:xfrm>
        </p:grpSpPr>
        <p:sp>
          <p:nvSpPr>
            <p:cNvPr id="103" name="타원 10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802000" y="3687686"/>
            <a:ext cx="388720" cy="200055"/>
            <a:chOff x="4727047" y="5307508"/>
            <a:chExt cx="388720" cy="200055"/>
          </a:xfrm>
        </p:grpSpPr>
        <p:sp>
          <p:nvSpPr>
            <p:cNvPr id="106" name="타원 10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8668" y="2859648"/>
            <a:ext cx="388720" cy="200055"/>
            <a:chOff x="4727047" y="5307508"/>
            <a:chExt cx="388720" cy="200055"/>
          </a:xfrm>
        </p:grpSpPr>
        <p:sp>
          <p:nvSpPr>
            <p:cNvPr id="109" name="타원 108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0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02617"/>
              </p:ext>
            </p:extLst>
          </p:nvPr>
        </p:nvGraphicFramePr>
        <p:xfrm>
          <a:off x="6979021" y="0"/>
          <a:ext cx="2164979" cy="1928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상권 추천 제목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 미정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 설명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누르면 새로운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출력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&lt;footer&gt;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Github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연락처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마포구청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맛집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걷고싶은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길 등 사이트 링크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=""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93579" cy="5004000"/>
            <a:chOff x="5794310" y="1229599"/>
            <a:chExt cx="93579" cy="2743200"/>
          </a:xfrm>
        </p:grpSpPr>
        <p:sp>
          <p:nvSpPr>
            <p:cNvPr id="43" name="Track">
              <a:extLst>
                <a:ext uri="{FF2B5EF4-FFF2-40B4-BE49-F238E27FC236}">
                  <a16:creationId xmlns=""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=""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02164" y="226105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=""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07504" y="4729708"/>
            <a:ext cx="6682370" cy="787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20838" y="1345332"/>
            <a:ext cx="5884524" cy="299919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7535" y="1461175"/>
            <a:ext cx="5646147" cy="27061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3647" y="1611821"/>
            <a:ext cx="2459453" cy="2334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7944" y="1619279"/>
            <a:ext cx="2459453" cy="23343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왼쪽 화살표 28"/>
          <p:cNvSpPr/>
          <p:nvPr/>
        </p:nvSpPr>
        <p:spPr>
          <a:xfrm flipH="1">
            <a:off x="6385846" y="2508656"/>
            <a:ext cx="211652" cy="555642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85482" y="697261"/>
            <a:ext cx="3228378" cy="2880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주변 상권 추천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가볼만한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곳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963078" y="647886"/>
            <a:ext cx="388720" cy="200055"/>
            <a:chOff x="4727047" y="5307508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209287" y="1529278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6208778" y="2577259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-39592" y="4629680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74322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2020-04-20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강대국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2020-05-06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웹 스토리보드 변경 및 </a:t>
                      </a:r>
                      <a:r>
                        <a:rPr lang="ko-KR" altLang="en-US" sz="700" dirty="0" err="1" smtClean="0"/>
                        <a:t>모바일</a:t>
                      </a:r>
                      <a:r>
                        <a:rPr lang="ko-KR" altLang="en-US" sz="700" dirty="0" smtClean="0"/>
                        <a:t> 스토리보드 추가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강대국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버전정보를 확인할 수 있는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=""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망원런닝메이트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93410"/>
              </p:ext>
            </p:extLst>
          </p:nvPr>
        </p:nvGraphicFramePr>
        <p:xfrm>
          <a:off x="275731" y="672900"/>
          <a:ext cx="8592538" cy="44576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런닝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코스 추천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코로나로 인한 개인 러닝인구 증가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러닝 대형 커뮤니티의 부재로 인한 러닝 코스 정보의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낮음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개인에게 맞는 러닝코스 추천서비스의 부재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맞춤 러닝코스 추천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볼거리 추천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마포의 러닝 인구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 및 유입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지역경제 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응답 데이터 활용가능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가지 정도의 선택지를 주고 이용자에게 맞는 러닝코스를 추천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지도를 이용 러닝코스를 시각화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거리데이터 제공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러닝코스에 대한 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접근성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길찾기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주변경관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주변상권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예상시간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소모칼로리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 갈만한 러닝코스에 대한 추천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 갈만한 공원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상점 등 추천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후 샤워시설에 대한 정보 공유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마포 추천사이트와의 링크 연계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추후 커뮤니티 개설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망원에 살고 있는 러닝 초보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입문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러닝에 익숙하지만 새로운 러닝 코스를 가고 싶은 러너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마포에서 러닝하고 싶은 외부에 사는 러너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2022/05/25</a:t>
                      </a:r>
                      <a:r>
                        <a:rPr lang="en-US" altLang="ko-KR" sz="800" baseline="0" dirty="0" smtClean="0"/>
                        <a:t> (</a:t>
                      </a:r>
                      <a:r>
                        <a:rPr lang="ko-KR" altLang="en-US" sz="800" baseline="0" dirty="0" smtClean="0"/>
                        <a:t>예정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래픽 2">
            <a:extLst>
              <a:ext uri="{FF2B5EF4-FFF2-40B4-BE49-F238E27FC236}">
                <a16:creationId xmlns=""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=""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1855906" y="825082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1540755" y="1500540"/>
            <a:ext cx="1494810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망원 </a:t>
            </a:r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런닝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75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메이트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첫 화면 접속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2283294" y="1927664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1672653" y="2142034"/>
            <a:ext cx="122413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추천 시작하기 버튼 클릭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1867907" y="276529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질문 응답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2295854" y="3183499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2298708" y="38451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1881309" y="4061270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추천 결과 확인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=""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1867907" y="4700859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2295385" y="4498108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미구현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2283294" y="126702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2295385" y="254678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1881309" y="342376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결과 대기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42476" y="695581"/>
            <a:ext cx="6314390" cy="4538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41276"/>
              </p:ext>
            </p:extLst>
          </p:nvPr>
        </p:nvGraphicFramePr>
        <p:xfrm>
          <a:off x="6979021" y="0"/>
          <a:ext cx="2164979" cy="27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로고영역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사로잡는 이미지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등 입력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제목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사이트에 대한 간단한 설명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제목보다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배정도 작은 폰트사이즈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이동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이용자에게 질문하는 페이지로 이동시킴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배경색과 테두리를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첫페이지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62116" y="1808267"/>
            <a:ext cx="2898091" cy="1065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 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sz="2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메이트</a:t>
            </a:r>
            <a:endParaRPr lang="ko-KR" altLang="en-US" sz="28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05544" y="1478784"/>
            <a:ext cx="1811234" cy="4204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94937" y="2720955"/>
            <a:ext cx="4032448" cy="3372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취향에 </a:t>
            </a:r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맞는</a:t>
            </a:r>
            <a:r>
              <a:rPr lang="en-US" altLang="ko-KR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</a:t>
            </a:r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마포의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코스를 알아보세요 </a:t>
            </a:r>
            <a:r>
              <a:rPr lang="en-US" altLang="ko-KR" sz="10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ko-KR" altLang="en-US" sz="10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62116" y="3437449"/>
            <a:ext cx="2790843" cy="5863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추천 시작하기</a:t>
            </a:r>
            <a:endParaRPr lang="ko-KR" altLang="en-US" sz="16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122418" y="1378756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4511138" y="2110483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720700" y="2672871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4480390" y="3347448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32163"/>
              </p:ext>
            </p:extLst>
          </p:nvPr>
        </p:nvGraphicFramePr>
        <p:xfrm>
          <a:off x="6979021" y="0"/>
          <a:ext cx="2164979" cy="48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진행도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현재페이지 번호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전체페이지 수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진행률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진행도를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막대기로 표시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진행률을 막대기에 색으로 칠해 알려줌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진행률 상승 시 같이 이동하는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달리는 모션 등 캐릭터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캐릭터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끄는 간단한 캐릭터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삽입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제목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기입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 본문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선택지를 주고 이용자가 클릭 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질문 페이지로 이동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 내용을 내부적으로 배열에 저장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질문페이지가 아닌 모든 질문페이지는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뒤로가기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버튼이 있음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이전 질문페이지로 이동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현재 응답 내용 배열에서 삭제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질문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952254" y="926450"/>
            <a:ext cx="3024336" cy="471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771551" y="736995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2550950" y="3424167"/>
            <a:ext cx="1897442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시작한 지 얼마 안됐어요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처음이에요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50950" y="3989790"/>
            <a:ext cx="1899443" cy="3880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러닝에 자신이 있어요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(5km ~ 10km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이상도 괜찮아요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83821" y="2093976"/>
            <a:ext cx="2627697" cy="1094774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러닝한</a:t>
            </a:r>
            <a:r>
              <a:rPr lang="ko-KR" alt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 얼마나 되셨나요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??</a:t>
            </a:r>
            <a:endParaRPr lang="en-US" altLang="ko-KR" sz="120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548322" y="1993948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4254032" y="3324139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288119" y="605384"/>
            <a:ext cx="340423" cy="231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/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434182" y="44694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958168" y="926449"/>
            <a:ext cx="765796" cy="4712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46197" y="783543"/>
            <a:ext cx="412114" cy="355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989461" y="673250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39" y="1139093"/>
            <a:ext cx="721263" cy="79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3699358" y="1080162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3114395" y="4576593"/>
            <a:ext cx="772551" cy="23565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3692586" y="4476565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7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81891"/>
              </p:ext>
            </p:extLst>
          </p:nvPr>
        </p:nvGraphicFramePr>
        <p:xfrm>
          <a:off x="6979021" y="0"/>
          <a:ext cx="2164979" cy="76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로딩 애니메이션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나오는 시간 동안 애니메이션을 보여줌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달리기하는 모습 등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대기 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231419" y="873332"/>
            <a:ext cx="4536504" cy="40324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5508104" y="773304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0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84934"/>
              </p:ext>
            </p:extLst>
          </p:nvPr>
        </p:nvGraphicFramePr>
        <p:xfrm>
          <a:off x="6979021" y="0"/>
          <a:ext cx="2164979" cy="540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 추천 결과 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입력받은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내용을 바탕으로 배열에 해당하는 결과 페이지를 출력한다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코스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 지도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이용해 카카오 지도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출발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도착 이미지 사용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스카이뷰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 삽입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화살표로 코스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 확대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축소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현위치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추가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거점 설명 </a:t>
                      </a:r>
                      <a:r>
                        <a:rPr lang="ko-KR" altLang="en-US" sz="7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거점마다 점을 찍는다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오버레이를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만들어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거점명과 거리를 보여준다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흐릿하게 보여주고 위에 마우스가 가면 </a:t>
                      </a:r>
                      <a:r>
                        <a:rPr lang="ko-KR" altLang="en-US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선명하게 보여준다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거점 숨기기</a:t>
                      </a:r>
                      <a:r>
                        <a:rPr lang="en-US" altLang="ko-KR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보이기 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주요거점 포인트 설명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오버레이들을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사라지게 한다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오버레이들이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없을때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누르면 보이게 </a:t>
                      </a:r>
                      <a:r>
                        <a:rPr lang="ko-KR" altLang="en-US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700" b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정보 </a:t>
                      </a: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오버레이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총거리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 소요시간 등의 정보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요약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주요 거점 요약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러닝코스에 대한 간단한 설명</a:t>
                      </a:r>
                      <a:endParaRPr lang="en-US" altLang="ko-KR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다시하기</a:t>
                      </a: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질문페이지로 전환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공유하기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버튼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auth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연동하도록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나중에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결과 페이지</a:t>
                </a:r>
                <a:endParaRPr lang="en-US" altLang="ko-KR" sz="680" dirty="0" smtClean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205732" y="1461328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07" y="1325802"/>
            <a:ext cx="4934553" cy="232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2497531" y="1016826"/>
            <a:ext cx="2204721" cy="2560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40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홍제천</a:t>
            </a:r>
            <a:r>
              <a:rPr lang="ko-KR" altLang="en-US" sz="1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</a:t>
            </a:r>
            <a:endParaRPr lang="ko-KR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979424" y="944790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693858" y="4695448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다시하기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42950" y="3993240"/>
            <a:ext cx="4968390" cy="2989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망원에서 양화대교를 거쳐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선유도에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들렀다가 상수로 오는 코스다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92837" y="3767494"/>
            <a:ext cx="2902233" cy="229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한강 →</a:t>
            </a:r>
            <a:r>
              <a:rPr lang="en-US" altLang="ko-KR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선유도</a:t>
            </a:r>
            <a:r>
              <a:rPr lang="ko-KR" altLang="en-US" sz="85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ko-KR" altLang="en-US" sz="85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상수나들목</a:t>
            </a:r>
            <a:endParaRPr lang="en-US" altLang="ko-KR" sz="850" b="1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177019" y="4369668"/>
            <a:ext cx="49002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733954" y="4692560"/>
            <a:ext cx="893812" cy="2686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유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172223" y="3692067"/>
            <a:ext cx="388720" cy="200055"/>
            <a:chOff x="4727047" y="5307508"/>
            <a:chExt cx="388720" cy="200055"/>
          </a:xfrm>
        </p:grpSpPr>
        <p:sp>
          <p:nvSpPr>
            <p:cNvPr id="81" name="타원 8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221779" y="3942663"/>
            <a:ext cx="388720" cy="200055"/>
            <a:chOff x="4727047" y="5307508"/>
            <a:chExt cx="388720" cy="200055"/>
          </a:xfrm>
        </p:grpSpPr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0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374106" y="4640586"/>
            <a:ext cx="388720" cy="200055"/>
            <a:chOff x="4727047" y="5307508"/>
            <a:chExt cx="388720" cy="200055"/>
          </a:xfrm>
        </p:grpSpPr>
        <p:sp>
          <p:nvSpPr>
            <p:cNvPr id="102" name="타원 101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401779" y="4640585"/>
            <a:ext cx="388720" cy="200055"/>
            <a:chOff x="4727047" y="5307508"/>
            <a:chExt cx="388720" cy="200055"/>
          </a:xfrm>
        </p:grpSpPr>
        <p:sp>
          <p:nvSpPr>
            <p:cNvPr id="105" name="타원 10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897800" y="1225774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785753" y="1288173"/>
            <a:ext cx="388720" cy="200055"/>
            <a:chOff x="4727047" y="5307508"/>
            <a:chExt cx="388720" cy="200055"/>
          </a:xfrm>
        </p:grpSpPr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2-2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5807800" y="2981325"/>
            <a:ext cx="388720" cy="200055"/>
            <a:chOff x="4727047" y="5307508"/>
            <a:chExt cx="388720" cy="200055"/>
          </a:xfrm>
        </p:grpSpPr>
        <p:sp>
          <p:nvSpPr>
            <p:cNvPr id="114" name="타원 113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5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2-3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771800" y="2065412"/>
            <a:ext cx="388720" cy="200055"/>
            <a:chOff x="4727047" y="5307508"/>
            <a:chExt cx="388720" cy="200055"/>
          </a:xfrm>
        </p:grpSpPr>
        <p:sp>
          <p:nvSpPr>
            <p:cNvPr id="117" name="타원 116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8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9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2103000" y="675071"/>
            <a:ext cx="2505200" cy="45381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21197"/>
              </p:ext>
            </p:extLst>
          </p:nvPr>
        </p:nvGraphicFramePr>
        <p:xfrm>
          <a:off x="6979021" y="0"/>
          <a:ext cx="2164979" cy="270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로고영역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시선을 사로잡는 이미지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등 입력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제목</a:t>
                      </a:r>
                      <a:endParaRPr lang="en-US" altLang="ko-KR" sz="7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 설명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사이트에 대한 간단한 설명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제목보다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배정도 작은 폰트사이즈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이동 버튼</a:t>
                      </a:r>
                      <a:endParaRPr lang="en-US" altLang="ko-KR" sz="7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이용자에게 질문하는 페이지로 이동시킴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Button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Cursor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pointer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테두리를 설정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=""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망원 러닝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메이트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모바일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웹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첫페이지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48149" y="2063343"/>
            <a:ext cx="2304256" cy="768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 </a:t>
            </a:r>
            <a:r>
              <a:rPr lang="ko-KR" altLang="en-US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메이트</a:t>
            </a:r>
            <a:endParaRPr lang="ko-KR" alt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18477" y="1561355"/>
            <a:ext cx="1863385" cy="59198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48353" y="2703180"/>
            <a:ext cx="2414493" cy="33720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취향에 맞는</a:t>
            </a:r>
            <a:r>
              <a:rPr lang="en-US" altLang="ko-KR" sz="8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망원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마포의 </a:t>
            </a:r>
            <a:r>
              <a:rPr lang="ko-KR" altLang="en-US" sz="800" b="1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런닝</a:t>
            </a:r>
            <a:r>
              <a:rPr lang="ko-KR" altLang="en-US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코스를 알아보세요 </a:t>
            </a:r>
            <a:r>
              <a:rPr lang="en-US" altLang="ko-KR" sz="8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ko-KR" altLang="en-US" sz="8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2311988" y="3131755"/>
            <a:ext cx="2087223" cy="445825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러닝 코스 추천 시작하기</a:t>
            </a:r>
            <a:endParaRPr lang="ko-KR" altLang="en-US" sz="12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089049" y="1461328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=""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4054894" y="2212697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=""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358045" y="2655700"/>
            <a:ext cx="388720" cy="200055"/>
            <a:chOff x="4728275" y="5302180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=""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8275" y="5302180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4132515" y="3045142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=""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17336</TotalTime>
  <Words>1577</Words>
  <Application>Microsoft Office PowerPoint</Application>
  <PresentationFormat>화면 슬라이드 쇼(16:10)</PresentationFormat>
  <Paragraphs>458</Paragraphs>
  <Slides>17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1445</cp:revision>
  <cp:lastPrinted>2020-01-08T09:16:57Z</cp:lastPrinted>
  <dcterms:created xsi:type="dcterms:W3CDTF">2018-01-08T06:52:41Z</dcterms:created>
  <dcterms:modified xsi:type="dcterms:W3CDTF">2022-05-06T01:03:49Z</dcterms:modified>
</cp:coreProperties>
</file>