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398" r:id="rId3"/>
    <p:sldId id="406" r:id="rId4"/>
    <p:sldId id="414" r:id="rId5"/>
    <p:sldId id="418" r:id="rId6"/>
    <p:sldId id="415" r:id="rId7"/>
    <p:sldId id="427" r:id="rId8"/>
    <p:sldId id="422" r:id="rId9"/>
    <p:sldId id="424" r:id="rId10"/>
    <p:sldId id="425" r:id="rId11"/>
    <p:sldId id="426" r:id="rId12"/>
    <p:sldId id="428" r:id="rId1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-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스토리보드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2020-05-25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77035"/>
              </p:ext>
            </p:extLst>
          </p:nvPr>
        </p:nvGraphicFramePr>
        <p:xfrm>
          <a:off x="6979021" y="0"/>
          <a:ext cx="2164979" cy="432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추가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공유하기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열린다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851920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486297" y="1245305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51758" y="3222376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46280" y="3588765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66843" y="3952207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159059" y="4530499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99361" y="4527611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1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4124"/>
              </p:ext>
            </p:extLst>
          </p:nvPr>
        </p:nvGraphicFramePr>
        <p:xfrm>
          <a:off x="6979021" y="0"/>
          <a:ext cx="2164979" cy="37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모달배경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불투명한 어두운 색을 쓰고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 꺼지게 만든다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카카오톡공유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닫기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닫힌다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 이미지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링크복사와 관련된 이미지를 삽입한다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로고이미지를 삽입한다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공유하기 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모달창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48001" y="1570959"/>
            <a:ext cx="1897442" cy="2032707"/>
          </a:xfrm>
          <a:prstGeom prst="round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79242" y="1641806"/>
            <a:ext cx="1632798" cy="288032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공유하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215620" y="1215145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564164" y="2091114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링크복사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64165" y="2423677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곱셈 기호 71"/>
          <p:cNvSpPr/>
          <p:nvPr/>
        </p:nvSpPr>
        <p:spPr>
          <a:xfrm>
            <a:off x="2661984" y="1691819"/>
            <a:ext cx="217634" cy="188005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2661984" y="1929838"/>
            <a:ext cx="165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661984" y="2046072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61984" y="2378634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51404" y="1505109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685258" y="1595108"/>
            <a:ext cx="388720" cy="200055"/>
            <a:chOff x="4727047" y="5307508"/>
            <a:chExt cx="388720" cy="20005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341837" y="1954749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364892" y="2313701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89618" y="1944463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42986" y="2303673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1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42476" y="695581"/>
            <a:ext cx="6314390" cy="453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4127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62116" y="1808267"/>
            <a:ext cx="2898091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5544" y="1478784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94937" y="2720955"/>
            <a:ext cx="4032448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10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62116" y="3437449"/>
            <a:ext cx="2790843" cy="5863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22418" y="137875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511138" y="2110483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720700" y="2672871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480390" y="3347448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32163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50"/>
            <a:ext cx="3024336" cy="47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71551" y="73699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254032" y="332413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88119" y="605384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4712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46197" y="783543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989461" y="673250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139093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699358" y="1080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114395" y="4576593"/>
            <a:ext cx="772551" cy="2356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3692586" y="447656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81891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6509"/>
              </p:ext>
            </p:extLst>
          </p:nvPr>
        </p:nvGraphicFramePr>
        <p:xfrm>
          <a:off x="6979021" y="0"/>
          <a:ext cx="2164979" cy="540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추가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 설명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거점마다 점을 찍는다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거점명과 거리를 보여준다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흐릿하게 보여주고 위에 마우스가 가면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선명하게 보여준다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 숨기기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보이기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주요거점 포인트 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오버레이들을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사라지게 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오버레이들이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없을때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누르면 보이게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공유하기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열린다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979424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72223" y="3692067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221779" y="3942663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374106" y="4640586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401779" y="4640585"/>
            <a:ext cx="388720" cy="200055"/>
            <a:chOff x="4727047" y="5307508"/>
            <a:chExt cx="388720" cy="20005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897800" y="122577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785753" y="1288173"/>
            <a:ext cx="388720" cy="200055"/>
            <a:chOff x="4727047" y="5307508"/>
            <a:chExt cx="388720" cy="20005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807800" y="2981325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71800" y="2065412"/>
            <a:ext cx="388720" cy="200055"/>
            <a:chOff x="4727047" y="5307508"/>
            <a:chExt cx="388720" cy="20005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04908"/>
              </p:ext>
            </p:extLst>
          </p:nvPr>
        </p:nvGraphicFramePr>
        <p:xfrm>
          <a:off x="6979021" y="0"/>
          <a:ext cx="2164979" cy="369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모달배경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불투명한 어두운 색을 쓰고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 꺼지게 만든다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카카오톡공유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닫기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닫힌다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 이미지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링크복사와 관련된 이미지를 삽입한다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로고이미지를 삽입한다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공유하기 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모달창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492497"/>
            <a:ext cx="6780332" cy="5019922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38949" y="1563044"/>
            <a:ext cx="1897442" cy="2032707"/>
          </a:xfrm>
          <a:prstGeom prst="round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70190" y="1633891"/>
            <a:ext cx="1632798" cy="288032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공유하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88024" y="1017203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655112" y="2083199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링크복사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55113" y="2415762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곱셈 기호 3"/>
          <p:cNvSpPr/>
          <p:nvPr/>
        </p:nvSpPr>
        <p:spPr>
          <a:xfrm>
            <a:off x="2752932" y="1683904"/>
            <a:ext cx="217634" cy="188005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52932" y="1921923"/>
            <a:ext cx="165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52932" y="2038157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52932" y="2370719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242352" y="1497194"/>
            <a:ext cx="388720" cy="200055"/>
            <a:chOff x="4727047" y="5307508"/>
            <a:chExt cx="388720" cy="20005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76206" y="1587193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32785" y="1946834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55840" y="2305786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880566" y="1936548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833934" y="2295758"/>
            <a:ext cx="388720" cy="200055"/>
            <a:chOff x="4727047" y="5307508"/>
            <a:chExt cx="388720" cy="20005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5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03000" y="675071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21197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48149" y="2063343"/>
            <a:ext cx="2304256" cy="768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18477" y="1561355"/>
            <a:ext cx="1863385" cy="5919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8353" y="2703180"/>
            <a:ext cx="2414493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1988" y="3131755"/>
            <a:ext cx="2087223" cy="445825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2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89049" y="146132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054894" y="221269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358045" y="2655700"/>
            <a:ext cx="388720" cy="200055"/>
            <a:chOff x="4728275" y="5302180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8275" y="5302180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132515" y="3045142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7862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09385" y="1297843"/>
            <a:ext cx="2176570" cy="53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53962" y="119781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79268" y="3357833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87094" y="3824257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07776" y="2425452"/>
            <a:ext cx="1985790" cy="70861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249472" y="2294470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196159" y="332699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305396" y="825279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90082" y="751358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422172" y="1297843"/>
            <a:ext cx="1121446" cy="471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4211" y="1156945"/>
            <a:ext cx="351608" cy="32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126014" y="1056917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5" y="1659987"/>
            <a:ext cx="581733" cy="6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514734" y="1635744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3179294" y="4346673"/>
            <a:ext cx="656028" cy="23901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뒤로가기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3640962" y="4287632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278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37482" y="1092475"/>
            <a:ext cx="2505200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548322" y="973359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17376</TotalTime>
  <Words>1140</Words>
  <Application>Microsoft Office PowerPoint</Application>
  <PresentationFormat>화면 슬라이드 쇼(16:10)</PresentationFormat>
  <Paragraphs>342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1455</cp:revision>
  <cp:lastPrinted>2020-01-08T09:16:57Z</cp:lastPrinted>
  <dcterms:created xsi:type="dcterms:W3CDTF">2018-01-08T06:52:41Z</dcterms:created>
  <dcterms:modified xsi:type="dcterms:W3CDTF">2022-05-24T03:33:52Z</dcterms:modified>
</cp:coreProperties>
</file>