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398" r:id="rId3"/>
    <p:sldId id="409" r:id="rId4"/>
    <p:sldId id="403" r:id="rId5"/>
    <p:sldId id="404" r:id="rId6"/>
    <p:sldId id="406" r:id="rId7"/>
    <p:sldId id="414" r:id="rId8"/>
    <p:sldId id="418" r:id="rId9"/>
    <p:sldId id="415" r:id="rId10"/>
    <p:sldId id="427" r:id="rId11"/>
    <p:sldId id="422" r:id="rId12"/>
    <p:sldId id="424" r:id="rId13"/>
    <p:sldId id="425" r:id="rId14"/>
    <p:sldId id="426" r:id="rId15"/>
    <p:sldId id="428" r:id="rId16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>
        <p:scale>
          <a:sx n="149" d="100"/>
          <a:sy n="149" d="100"/>
        </p:scale>
        <p:origin x="-948" y="1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망원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런닝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메이트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smtClean="0">
                <a:solidFill>
                  <a:schemeClr val="bg1"/>
                </a:solidFill>
                <a:latin typeface="+mn-ea"/>
                <a:ea typeface="+mn-ea"/>
              </a:rPr>
              <a:t>2020-05-25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103000" y="675071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21197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48149" y="2063343"/>
            <a:ext cx="2304256" cy="768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18477" y="1561355"/>
            <a:ext cx="1863385" cy="5919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8353" y="2703180"/>
            <a:ext cx="2414493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r>
              <a:rPr lang="en-US" altLang="ko-KR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1988" y="3131755"/>
            <a:ext cx="2087223" cy="445825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2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89049" y="146132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054894" y="221269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358045" y="2655700"/>
            <a:ext cx="388720" cy="200055"/>
            <a:chOff x="4728275" y="5302180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8275" y="5302180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132515" y="3045142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7862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09385" y="1297843"/>
            <a:ext cx="2176570" cy="533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53962" y="119781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79268" y="3357833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87094" y="3824257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07776" y="2425452"/>
            <a:ext cx="1985790" cy="70861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249472" y="2294470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196159" y="332699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305396" y="825279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90082" y="751358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422172" y="1297843"/>
            <a:ext cx="1121446" cy="471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4211" y="1156945"/>
            <a:ext cx="351608" cy="32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126014" y="1056917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5" y="1659987"/>
            <a:ext cx="581733" cy="6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514734" y="1635744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3179294" y="4346673"/>
            <a:ext cx="656028" cy="23901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뒤로가기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3640962" y="4287632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278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37482" y="1092475"/>
            <a:ext cx="2505200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548322" y="973359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77035"/>
              </p:ext>
            </p:extLst>
          </p:nvPr>
        </p:nvGraphicFramePr>
        <p:xfrm>
          <a:off x="6979021" y="0"/>
          <a:ext cx="2164979" cy="432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추가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공유하기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열린다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51011" y="1016826"/>
            <a:ext cx="2097320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851920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520418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0" y="1345333"/>
            <a:ext cx="24928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38593" y="3917938"/>
            <a:ext cx="2172498" cy="556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1011" y="3222376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96072" y="3222318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도보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112" y="3222319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(10km/h)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1485" y="3688735"/>
            <a:ext cx="1430475" cy="154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4507328"/>
            <a:ext cx="2271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31536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486297" y="1245305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51758" y="3222376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46280" y="3588765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66843" y="3952207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159059" y="4530499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99361" y="4527611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1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24124"/>
              </p:ext>
            </p:extLst>
          </p:nvPr>
        </p:nvGraphicFramePr>
        <p:xfrm>
          <a:off x="6979021" y="0"/>
          <a:ext cx="2164979" cy="378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모달배경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불투명한 어두운 색을 쓰고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 꺼지게 만든다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카카오톡공유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닫기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닫힌다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 이미지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링크복사와 관련된 이미지를 삽입한다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현재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로고이미지를 삽입한다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공유하기 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모달창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51011" y="1016826"/>
            <a:ext cx="2097320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520418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0" y="1345333"/>
            <a:ext cx="24928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38593" y="3917938"/>
            <a:ext cx="2172498" cy="556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1011" y="3222376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96072" y="3222318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도보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112" y="3222319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(10km/h)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1485" y="3688735"/>
            <a:ext cx="1430475" cy="154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4507328"/>
            <a:ext cx="2271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31536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48001" y="1570959"/>
            <a:ext cx="1897442" cy="2032707"/>
          </a:xfrm>
          <a:prstGeom prst="round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79242" y="1641806"/>
            <a:ext cx="1632798" cy="288032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공유하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215620" y="1215145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564164" y="2091114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링크복사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64165" y="2423677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곱셈 기호 71"/>
          <p:cNvSpPr/>
          <p:nvPr/>
        </p:nvSpPr>
        <p:spPr>
          <a:xfrm>
            <a:off x="2661984" y="1691819"/>
            <a:ext cx="217634" cy="188005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2661984" y="1929838"/>
            <a:ext cx="165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661984" y="2046072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61984" y="2378634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51404" y="1505109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685258" y="1595108"/>
            <a:ext cx="388720" cy="200055"/>
            <a:chOff x="4727047" y="5307508"/>
            <a:chExt cx="388720" cy="20005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341837" y="1954749"/>
            <a:ext cx="388720" cy="200055"/>
            <a:chOff x="4727047" y="5307508"/>
            <a:chExt cx="388720" cy="200055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364892" y="2313701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89618" y="1944463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42986" y="2303673"/>
            <a:ext cx="388720" cy="200055"/>
            <a:chOff x="4727047" y="5307508"/>
            <a:chExt cx="388720" cy="200055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1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24862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2022-04-20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2022-05-06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웹 스토리보드 변경 및 </a:t>
                      </a:r>
                      <a:r>
                        <a:rPr lang="ko-KR" altLang="en-US" sz="700" dirty="0" err="1" smtClean="0"/>
                        <a:t>모바일</a:t>
                      </a:r>
                      <a:r>
                        <a:rPr lang="ko-KR" altLang="en-US" sz="700" dirty="0" smtClean="0"/>
                        <a:t> 스토리보드 추가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v.0.3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2022-05-23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웹 스토리보드 변경 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공유하기 </a:t>
                      </a:r>
                      <a:r>
                        <a:rPr lang="ko-KR" altLang="en-US" sz="700" dirty="0" err="1" smtClean="0"/>
                        <a:t>모달창</a:t>
                      </a:r>
                      <a:r>
                        <a:rPr lang="en-US" altLang="ko-KR" sz="700" dirty="0" smtClean="0"/>
                        <a:t>)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강대국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망원런닝메이트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3410"/>
              </p:ext>
            </p:extLst>
          </p:nvPr>
        </p:nvGraphicFramePr>
        <p:xfrm>
          <a:off x="275731" y="672900"/>
          <a:ext cx="8592538" cy="4457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런닝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코스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코로나로 인한 개인 러닝인구 증가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러닝 대형 커뮤니티의 부재로 인한 러닝 코스 정보의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낮음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개인에게 맞는 러닝코스 추천서비스의 부재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 러닝코스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볼거리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마포의 러닝 인구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 및 유입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지역경제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응답 데이터 활용가능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정도의 선택지를 주고 이용자에게 맞는 러닝코스를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지도를 이용 러닝코스를 시각화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거리데이터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길찾기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주변경관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주변상권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소모칼로리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갈만한 러닝코스에 대한 추천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갈만한 공원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등 추천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후 샤워시설에 대한 정보 공유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마포 추천사이트와의 링크 연계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커뮤니티 개설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망원에 살고 있는 러닝 초보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러닝에 익숙하지만 새로운 러닝 코스를 가고 싶은 러너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마포에서 러닝하고 싶은 외부에 사는 러너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2022/05/25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예정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xmlns="" id="{4C571064-81D9-41A8-AD92-C492C30DC26F}"/>
              </a:ext>
            </a:extLst>
          </p:cNvPr>
          <p:cNvSpPr/>
          <p:nvPr/>
        </p:nvSpPr>
        <p:spPr>
          <a:xfrm>
            <a:off x="1855906" y="825082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3D26EA4-1BEC-4D52-A248-9DEED862A71D}"/>
              </a:ext>
            </a:extLst>
          </p:cNvPr>
          <p:cNvSpPr/>
          <p:nvPr/>
        </p:nvSpPr>
        <p:spPr>
          <a:xfrm>
            <a:off x="1540755" y="1500540"/>
            <a:ext cx="149481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망원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런닝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메이트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첫 화면 접속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92766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9CC2D7F-214E-4B0B-8ABC-11BD0A62FCD6}"/>
              </a:ext>
            </a:extLst>
          </p:cNvPr>
          <p:cNvSpPr/>
          <p:nvPr/>
        </p:nvSpPr>
        <p:spPr>
          <a:xfrm>
            <a:off x="1672653" y="2142034"/>
            <a:ext cx="122413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시작하기 버튼 클릭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8167ADC0-B21B-4B98-8893-32A4F42C8195}"/>
              </a:ext>
            </a:extLst>
          </p:cNvPr>
          <p:cNvSpPr/>
          <p:nvPr/>
        </p:nvSpPr>
        <p:spPr>
          <a:xfrm>
            <a:off x="1867907" y="276529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질문 응답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854" y="3183499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2298708" y="38451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D74F3AF-FEA8-4D6C-AB73-E6B431ED7C92}"/>
              </a:ext>
            </a:extLst>
          </p:cNvPr>
          <p:cNvSpPr/>
          <p:nvPr/>
        </p:nvSpPr>
        <p:spPr>
          <a:xfrm>
            <a:off x="1881309" y="406127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결과 확인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xmlns="" id="{80F4EF49-1194-4449-A0A1-8FF494E8068F}"/>
              </a:ext>
            </a:extLst>
          </p:cNvPr>
          <p:cNvSpPr/>
          <p:nvPr/>
        </p:nvSpPr>
        <p:spPr>
          <a:xfrm>
            <a:off x="1867907" y="470085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2295385" y="449810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미구현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2670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385" y="254678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167ADC0-B21B-4B98-8893-32A4F42C8195}"/>
              </a:ext>
            </a:extLst>
          </p:cNvPr>
          <p:cNvSpPr/>
          <p:nvPr/>
        </p:nvSpPr>
        <p:spPr>
          <a:xfrm>
            <a:off x="1881309" y="342376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대기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42476" y="695581"/>
            <a:ext cx="6314390" cy="4538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4127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배경색과 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62116" y="1808267"/>
            <a:ext cx="2898091" cy="1065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sz="2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05544" y="1478784"/>
            <a:ext cx="1811234" cy="420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94937" y="2720955"/>
            <a:ext cx="4032448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r>
              <a:rPr lang="en-US" altLang="ko-KR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10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62116" y="3437449"/>
            <a:ext cx="2790843" cy="5863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22418" y="1378756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511138" y="2110483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720700" y="2672871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480390" y="3347448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32163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50"/>
            <a:ext cx="3024336" cy="47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771551" y="73699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50950" y="3424167"/>
            <a:ext cx="1897442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50950" y="3989790"/>
            <a:ext cx="1899443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3821" y="2093976"/>
            <a:ext cx="2627697" cy="109477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4548322" y="1993948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5A42663-E527-4998-B98C-C9C39CE7510E}"/>
              </a:ext>
            </a:extLst>
          </p:cNvPr>
          <p:cNvGrpSpPr/>
          <p:nvPr/>
        </p:nvGrpSpPr>
        <p:grpSpPr>
          <a:xfrm>
            <a:off x="4254032" y="332413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xmlns="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88119" y="605384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/ 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765796" cy="4712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46197" y="783543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989461" y="673250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9" y="1139093"/>
            <a:ext cx="721263" cy="7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699358" y="1080162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114395" y="4576593"/>
            <a:ext cx="772551" cy="2356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002215C-48AC-48BF-A5CE-762ECA316344}"/>
              </a:ext>
            </a:extLst>
          </p:cNvPr>
          <p:cNvGrpSpPr/>
          <p:nvPr/>
        </p:nvGrpSpPr>
        <p:grpSpPr>
          <a:xfrm>
            <a:off x="3692586" y="447656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xmlns="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81891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1419" y="873332"/>
            <a:ext cx="45365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5508104" y="773304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6509"/>
              </p:ext>
            </p:extLst>
          </p:nvPr>
        </p:nvGraphicFramePr>
        <p:xfrm>
          <a:off x="6979021" y="0"/>
          <a:ext cx="2164979" cy="540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추가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 설명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거점마다 점을 찍는다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만들어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거점명과 거리를 보여준다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흐릿하게 보여주고 위에 마우스가 가면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선명하게 보여준다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 숨기기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보이기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주요거점 포인트 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오버레이들을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사라지게 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오버레이들이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없을때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누르면 보이게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공유하기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열린다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7" y="1325802"/>
            <a:ext cx="4934553" cy="2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97531" y="1016826"/>
            <a:ext cx="2204721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979424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693858" y="4695448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2950" y="3993240"/>
            <a:ext cx="4968390" cy="29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2837" y="3767494"/>
            <a:ext cx="2902233" cy="229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177019" y="4369668"/>
            <a:ext cx="49002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33954" y="4692560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172223" y="3692067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221779" y="3942663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374106" y="4640586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401779" y="4640585"/>
            <a:ext cx="388720" cy="200055"/>
            <a:chOff x="4727047" y="5307508"/>
            <a:chExt cx="388720" cy="20005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897800" y="122577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785753" y="1288173"/>
            <a:ext cx="388720" cy="200055"/>
            <a:chOff x="4727047" y="5307508"/>
            <a:chExt cx="388720" cy="20005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807800" y="2981325"/>
            <a:ext cx="388720" cy="200055"/>
            <a:chOff x="4727047" y="5307508"/>
            <a:chExt cx="388720" cy="20005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71800" y="2065412"/>
            <a:ext cx="388720" cy="200055"/>
            <a:chOff x="4727047" y="5307508"/>
            <a:chExt cx="388720" cy="20005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04908"/>
              </p:ext>
            </p:extLst>
          </p:nvPr>
        </p:nvGraphicFramePr>
        <p:xfrm>
          <a:off x="6979021" y="0"/>
          <a:ext cx="2164979" cy="369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모달배경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불투명한 어두운 색을 쓰고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 꺼지게 만든다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카카오톡공유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닫기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7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모달창이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닫힌다</a:t>
                      </a: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 이미지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링크복사와 관련된 이미지를 삽입한다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현재 </a:t>
                      </a:r>
                      <a:r>
                        <a:rPr lang="en-US" altLang="ko-KR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복사한다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로고이미지를 삽입한다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친구들에게 공유로 이동한다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xmlns="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xmlns="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공유하기 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모달창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7" y="1325802"/>
            <a:ext cx="4934553" cy="2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97531" y="1016826"/>
            <a:ext cx="2204721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93858" y="4695448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2950" y="3993240"/>
            <a:ext cx="4968390" cy="29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2837" y="3767494"/>
            <a:ext cx="2902233" cy="229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177019" y="4369668"/>
            <a:ext cx="49002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33954" y="4692560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492497"/>
            <a:ext cx="6780332" cy="5019922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38949" y="1563044"/>
            <a:ext cx="1897442" cy="2032707"/>
          </a:xfrm>
          <a:prstGeom prst="round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70190" y="1633891"/>
            <a:ext cx="1632798" cy="288032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공유하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788024" y="1017203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655112" y="2083199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링크복사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55113" y="2415762"/>
            <a:ext cx="1402513" cy="180163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카카오톡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곱셈 기호 3"/>
          <p:cNvSpPr/>
          <p:nvPr/>
        </p:nvSpPr>
        <p:spPr>
          <a:xfrm>
            <a:off x="2752932" y="1683904"/>
            <a:ext cx="217634" cy="188005"/>
          </a:xfrm>
          <a:prstGeom prst="mathMultiply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52932" y="1921923"/>
            <a:ext cx="165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52932" y="2038157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52932" y="2370719"/>
            <a:ext cx="306900" cy="270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242352" y="1497194"/>
            <a:ext cx="388720" cy="200055"/>
            <a:chOff x="4727047" y="5307508"/>
            <a:chExt cx="388720" cy="200055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776206" y="1587193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32785" y="1946834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455840" y="2305786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880566" y="1936548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833934" y="2295758"/>
            <a:ext cx="388720" cy="200055"/>
            <a:chOff x="4727047" y="5307508"/>
            <a:chExt cx="388720" cy="200055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5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17376</TotalTime>
  <Words>1442</Words>
  <Application>Microsoft Office PowerPoint</Application>
  <PresentationFormat>화면 슬라이드 쇼(16:10)</PresentationFormat>
  <Paragraphs>410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1455</cp:revision>
  <cp:lastPrinted>2020-01-08T09:16:57Z</cp:lastPrinted>
  <dcterms:created xsi:type="dcterms:W3CDTF">2018-01-08T06:52:41Z</dcterms:created>
  <dcterms:modified xsi:type="dcterms:W3CDTF">2022-05-24T08:24:48Z</dcterms:modified>
</cp:coreProperties>
</file>