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F479-2BEF-4489-8523-57EEDCA52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C0428-D4E3-4C50-A533-002FC8164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01D3-565F-4EFE-85D5-8FB84184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44B5A-4EB7-4714-8DE6-AC4AD3CE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EBE6-A82E-4054-AAE7-B6D2B66A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782E-A08C-43E8-BF33-B35CEECD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0F5A0-189C-4285-B6C3-75420BC9A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F3A5A-BF75-44D1-BB8B-A8C51DAF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B7FF-2B00-43C2-B827-E50397EE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10B3-B9C1-4196-9235-4E0F8E42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1CE37-66A8-4742-A264-A6D379BE7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41127-1F4B-4CC1-A77E-7238D494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0C0F-4757-48E1-BCF2-8EF69853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E3BF-F808-4DCB-897F-24212CB3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73EC-806C-4680-B9B5-BBEDCCEB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07F0-0548-409B-88BF-4DE301F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B7A1-D2A0-4E2C-839A-66FA793F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D34D-7970-4B92-BA7E-C59C0C9E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EB0F6-2482-4332-BB48-186C77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7956-DFF1-48AD-9F78-3BC0A9C2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21E2-B390-401C-999E-1FA002DC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6F152-9563-43EC-8865-31066985D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5BE80-10DE-4C25-9414-DD3F2292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9ADC-DE72-4ED5-AB27-E3A9B04C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C554-188D-4B31-A362-AC264CAA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C693-1FAB-4851-91A4-DCDD2146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C92F-D3B0-44BE-ADAA-64F80464D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E1182-DE60-4642-A1F9-06AE19F7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102B-2BFB-469B-8955-0FF6F0C8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8DB81-6FAF-4C06-985B-B419D523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E167-14DF-45B8-A993-2B4B83E2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F674-1DFC-4F12-8AA9-54163C8B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2FC5B-EF34-417A-BBE1-8E23B618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6CC2-99AA-4E5F-B7E3-736E4C10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B027D-9C1B-49C8-851F-EA001B31F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A841A-9BD4-4DB5-9AD4-7DDAB3514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EBAA7-2E2B-4D6B-87EA-63B29FA7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77C92-564D-4C60-954A-595CE5ED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25B4F-32DE-4515-BE00-B60711B5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2E93-5333-4611-A8A8-8D472565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ECE95-B6CA-4AF8-8FC6-5F3F9D60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13DEC-7624-4D3B-A062-DFC844F4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2895-F764-417F-A060-E4866170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0D971-1F32-4AEB-B856-F6E3BFAE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C2AE0-3DC8-47DC-9202-92657026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A50C6-4BAB-4D07-82A8-2E7B1027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7BA1-939F-4EBA-8144-004318DE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B1BC-C11C-484F-A7B9-34DB76CC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CC065-A734-4C18-B9AC-1D34C9173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C8D14-D5C2-46BC-82CB-D5C5C271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7283-4C20-4B3B-8685-7BEEAC76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E9A89-9CE9-4300-B55D-2E1682CB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19B2-6894-4E5C-9815-D1F453FE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5399B-37B4-4286-9B76-D4169AC1A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07021-434C-4310-A5FF-77616A2A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53DA7-219E-46D2-836C-83E4150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0925A-CF38-4569-83EE-67B32103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37E7-D42F-41A0-B857-089DCC70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A5FE3-D0A9-4FE3-B32F-22CCC66D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66010-639D-4F7C-9946-13391AEA8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B86C-B830-4A44-B200-40BD62093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8110-FDB5-416B-9394-D25FA11BD18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77EB4-7AA4-4166-BDE8-4AA1A9F90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0244D-1C84-4EE5-8F32-3A118F34A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70C3B-954F-4369-A5E7-005A8D07B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77D792-A671-455D-A347-69D2043B042F}"/>
                  </a:ext>
                </a:extLst>
              </p:cNvPr>
              <p:cNvSpPr txBox="1"/>
              <p:nvPr/>
            </p:nvSpPr>
            <p:spPr>
              <a:xfrm>
                <a:off x="3684431" y="47201"/>
                <a:ext cx="23192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Tensor sequence: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⋄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⋄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⋄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⋄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77D792-A671-455D-A347-69D2043B0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431" y="47201"/>
                <a:ext cx="2319225" cy="246221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71E3FC-E381-4678-9F38-5D55AF670C73}"/>
                  </a:ext>
                </a:extLst>
              </p:cNvPr>
              <p:cNvSpPr txBox="1"/>
              <p:nvPr/>
            </p:nvSpPr>
            <p:spPr>
              <a:xfrm>
                <a:off x="4271963" y="410245"/>
                <a:ext cx="1055995" cy="24622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latin typeface="Arial Narrow" panose="020B0606020202030204" pitchFamily="34" charset="0"/>
                  </a:rPr>
                  <a:t>tnn</a:t>
                </a:r>
                <a:r>
                  <a:rPr lang="en-US" sz="1000" dirty="0">
                    <a:latin typeface="Arial Narrow" panose="020B0606020202030204" pitchFamily="34" charset="0"/>
                  </a:rPr>
                  <a:t>-cost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⋄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71E3FC-E381-4678-9F38-5D55AF67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3" y="410245"/>
                <a:ext cx="1055995" cy="246221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96A88C-E8FF-4AC8-83F5-3B388B1C32D2}"/>
                  </a:ext>
                </a:extLst>
              </p:cNvPr>
              <p:cNvSpPr txBox="1"/>
              <p:nvPr/>
            </p:nvSpPr>
            <p:spPr>
              <a:xfrm>
                <a:off x="1817418" y="1029060"/>
                <a:ext cx="1648721" cy="24622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latin typeface="Arial Narrow" panose="020B0606020202030204" pitchFamily="34" charset="0"/>
                  </a:rPr>
                  <a:t>tnn</a:t>
                </a:r>
                <a:r>
                  <a:rPr lang="en-US" sz="1000" dirty="0">
                    <a:latin typeface="Arial Narrow" panose="020B0606020202030204" pitchFamily="34" charset="0"/>
                  </a:rPr>
                  <a:t>-cost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</m:d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⋄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96A88C-E8FF-4AC8-83F5-3B388B1C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418" y="1029060"/>
                <a:ext cx="1648721" cy="246221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89826-97F9-4512-8483-8F4CF7767501}"/>
                  </a:ext>
                </a:extLst>
              </p:cNvPr>
              <p:cNvSpPr txBox="1"/>
              <p:nvPr/>
            </p:nvSpPr>
            <p:spPr>
              <a:xfrm>
                <a:off x="3901957" y="1023413"/>
                <a:ext cx="1796004" cy="24622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latin typeface="Arial Narrow" panose="020B0606020202030204" pitchFamily="34" charset="0"/>
                  </a:rPr>
                  <a:t>tnn</a:t>
                </a:r>
                <a:r>
                  <a:rPr lang="en-US" sz="1000" dirty="0">
                    <a:latin typeface="Arial Narrow" panose="020B0606020202030204" pitchFamily="34" charset="0"/>
                  </a:rPr>
                  <a:t>-cost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</m:d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⋄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89826-97F9-4512-8483-8F4CF7767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957" y="1023413"/>
                <a:ext cx="1796004" cy="246221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F40C0-B06D-4606-B321-6D3C4C0C0721}"/>
                  </a:ext>
                </a:extLst>
              </p:cNvPr>
              <p:cNvSpPr txBox="1"/>
              <p:nvPr/>
            </p:nvSpPr>
            <p:spPr>
              <a:xfrm>
                <a:off x="6110186" y="1023412"/>
                <a:ext cx="1587229" cy="246221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 Narrow" panose="020B0606020202030204" pitchFamily="34" charset="0"/>
                  </a:rPr>
                  <a:t>tnn-cost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⋄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⋄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0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0F40C0-B06D-4606-B321-6D3C4C0C0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186" y="1023412"/>
                <a:ext cx="1587229" cy="246221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D0A14-2364-4753-A478-0769889693BC}"/>
                  </a:ext>
                </a:extLst>
              </p:cNvPr>
              <p:cNvSpPr txBox="1"/>
              <p:nvPr/>
            </p:nvSpPr>
            <p:spPr>
              <a:xfrm>
                <a:off x="236988" y="1648378"/>
                <a:ext cx="1806264" cy="2660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 Narrow" panose="020B0606020202030204" pitchFamily="34" charset="0"/>
                  </a:rPr>
                  <a:t>tnn-cost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⋄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</m:d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⋄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D0A14-2364-4753-A478-076988969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8" y="1648378"/>
                <a:ext cx="1806264" cy="266035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64CDCB-DC5A-41CC-BC52-BE7A2B833C35}"/>
                  </a:ext>
                </a:extLst>
              </p:cNvPr>
              <p:cNvSpPr txBox="1"/>
              <p:nvPr/>
            </p:nvSpPr>
            <p:spPr>
              <a:xfrm>
                <a:off x="2338862" y="1648377"/>
                <a:ext cx="2164310" cy="2660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 Narrow" panose="020B0606020202030204" pitchFamily="34" charset="0"/>
                  </a:rPr>
                  <a:t>tnn-cost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⋄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</m:d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⋄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</m:d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64CDCB-DC5A-41CC-BC52-BE7A2B833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62" y="1648377"/>
                <a:ext cx="2164310" cy="266035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F28926-4D78-4D61-80EF-435A3CAEE883}"/>
                  </a:ext>
                </a:extLst>
              </p:cNvPr>
              <p:cNvSpPr txBox="1"/>
              <p:nvPr/>
            </p:nvSpPr>
            <p:spPr>
              <a:xfrm>
                <a:off x="67518" y="2140029"/>
                <a:ext cx="2157001" cy="32265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 Narrow" panose="020B0606020202030204" pitchFamily="34" charset="0"/>
                  </a:rPr>
                  <a:t>tnn-cost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sSub>
                                      <m:sSubPr>
                                        <m:ctrlPr>
                                          <a:rPr lang="en-US" sz="1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⋄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⋄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</m:e>
                        </m:d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⋄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F28926-4D78-4D61-80EF-435A3CAEE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8" y="2140029"/>
                <a:ext cx="2157001" cy="3226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3E403C-4763-434B-9CC1-D2CB840DF3AC}"/>
                  </a:ext>
                </a:extLst>
              </p:cNvPr>
              <p:cNvSpPr txBox="1"/>
              <p:nvPr/>
            </p:nvSpPr>
            <p:spPr>
              <a:xfrm>
                <a:off x="4731244" y="1644938"/>
                <a:ext cx="2164310" cy="2660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 Narrow" panose="020B0606020202030204" pitchFamily="34" charset="0"/>
                  </a:rPr>
                  <a:t>tnn-cost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⋄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⋄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⋄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3E403C-4763-434B-9CC1-D2CB840DF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244" y="1644938"/>
                <a:ext cx="2164310" cy="266035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DA66E-89C1-4E99-AB99-17876CEBE464}"/>
                  </a:ext>
                </a:extLst>
              </p:cNvPr>
              <p:cNvSpPr txBox="1"/>
              <p:nvPr/>
            </p:nvSpPr>
            <p:spPr>
              <a:xfrm>
                <a:off x="7160701" y="1636580"/>
                <a:ext cx="2135456" cy="26603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 Narrow" panose="020B0606020202030204" pitchFamily="34" charset="0"/>
                  </a:rPr>
                  <a:t>tnn-cost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⋄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⋄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  <m:sSub>
                                  <m:sSubPr>
                                    <m:ctrlP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⋄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⋄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DA66E-89C1-4E99-AB99-17876CEBE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1" y="1636580"/>
                <a:ext cx="2135456" cy="266035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273B0EA-318E-4116-906B-05A11A26A6D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534573" y="-236328"/>
            <a:ext cx="372594" cy="215818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C8E93EB-6448-4027-AC3D-42BFB82A7FAE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4616487" y="839938"/>
            <a:ext cx="366947" cy="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7A6F852-EB8F-4C96-B979-364CF62F632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5668408" y="-211981"/>
            <a:ext cx="366946" cy="21038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7A1E949-17D0-4AE4-9904-8C823331A585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16200000" flipH="1">
            <a:off x="5119027" y="950566"/>
            <a:ext cx="375304" cy="10134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39CBB0E-4A44-4390-9B0F-65FCFE48B45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1704402" y="711000"/>
            <a:ext cx="373097" cy="150165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A244653-3672-496E-A0F5-29E26F6D8A6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2844850" y="1072210"/>
            <a:ext cx="373096" cy="7792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7B46C5F-EA47-4D10-88C2-9B3FBB22B04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030261" y="2024271"/>
            <a:ext cx="225616" cy="589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16F3F87-1562-4CC6-9609-38D2F01989D9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16200000" flipH="1">
            <a:off x="7382642" y="790792"/>
            <a:ext cx="366947" cy="13246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7452C9-7C03-44C3-B069-2BBB152E14C8}"/>
                  </a:ext>
                </a:extLst>
              </p:cNvPr>
              <p:cNvSpPr txBox="1"/>
              <p:nvPr/>
            </p:nvSpPr>
            <p:spPr>
              <a:xfrm>
                <a:off x="2682093" y="2206758"/>
                <a:ext cx="170251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⋄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000" dirty="0"/>
                  <a:t>: any multi-linear operation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7452C9-7C03-44C3-B069-2BBB152E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093" y="2206758"/>
                <a:ext cx="1702511" cy="246221"/>
              </a:xfrm>
              <a:prstGeom prst="rect">
                <a:avLst/>
              </a:prstGeom>
              <a:blipFill>
                <a:blip r:embed="rId12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E8F868-5844-494A-B221-3F9E01A3126F}"/>
              </a:ext>
            </a:extLst>
          </p:cNvPr>
          <p:cNvCxnSpPr/>
          <p:nvPr/>
        </p:nvCxnSpPr>
        <p:spPr>
          <a:xfrm>
            <a:off x="4518912" y="2336748"/>
            <a:ext cx="4955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7C9414-650C-4641-8EB5-9125AAA4B3C6}"/>
              </a:ext>
            </a:extLst>
          </p:cNvPr>
          <p:cNvCxnSpPr>
            <a:cxnSpLocks/>
          </p:cNvCxnSpPr>
          <p:nvPr/>
        </p:nvCxnSpPr>
        <p:spPr>
          <a:xfrm>
            <a:off x="6004431" y="2337353"/>
            <a:ext cx="4334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BB42A-C31E-41DE-A7DD-98E4DAF3EA08}"/>
              </a:ext>
            </a:extLst>
          </p:cNvPr>
          <p:cNvCxnSpPr>
            <a:cxnSpLocks/>
          </p:cNvCxnSpPr>
          <p:nvPr/>
        </p:nvCxnSpPr>
        <p:spPr>
          <a:xfrm>
            <a:off x="7694927" y="2336748"/>
            <a:ext cx="4032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72F72B-6455-4F4E-AD63-53DCD45FFAD3}"/>
              </a:ext>
            </a:extLst>
          </p:cNvPr>
          <p:cNvSpPr txBox="1"/>
          <p:nvPr/>
        </p:nvSpPr>
        <p:spPr>
          <a:xfrm>
            <a:off x="4950405" y="2213638"/>
            <a:ext cx="1409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: optimal path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523E89-7CC2-4619-9FA7-76CA94C42E69}"/>
              </a:ext>
            </a:extLst>
          </p:cNvPr>
          <p:cNvSpPr txBox="1"/>
          <p:nvPr/>
        </p:nvSpPr>
        <p:spPr>
          <a:xfrm>
            <a:off x="6384511" y="2215018"/>
            <a:ext cx="12502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: non-optimal path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1BBEB-5F4F-47DB-BA5A-E36F5FE720D6}"/>
              </a:ext>
            </a:extLst>
          </p:cNvPr>
          <p:cNvSpPr txBox="1"/>
          <p:nvPr/>
        </p:nvSpPr>
        <p:spPr>
          <a:xfrm>
            <a:off x="8011327" y="2206757"/>
            <a:ext cx="11631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: cost-capped path</a:t>
            </a:r>
          </a:p>
        </p:txBody>
      </p:sp>
    </p:spTree>
    <p:extLst>
      <p:ext uri="{BB962C8B-B14F-4D97-AF65-F5344CB8AC3E}">
        <p14:creationId xmlns:p14="http://schemas.microsoft.com/office/powerpoint/2010/main" val="110790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Furong Huang</dc:creator>
  <cp:lastModifiedBy>Furong Huang</cp:lastModifiedBy>
  <cp:revision>7</cp:revision>
  <dcterms:created xsi:type="dcterms:W3CDTF">2021-10-06T20:53:53Z</dcterms:created>
  <dcterms:modified xsi:type="dcterms:W3CDTF">2021-10-07T00:09:48Z</dcterms:modified>
</cp:coreProperties>
</file>