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69344-A5FE-4A9B-821C-61F0B8B98168}" v="13" dt="2024-04-04T04:28:31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 Sakano" userId="33f78047d3986c6e" providerId="LiveId" clId="{45369344-A5FE-4A9B-821C-61F0B8B98168}"/>
    <pc:docChg chg="undo custSel modSld">
      <pc:chgData name="Kristy Sakano" userId="33f78047d3986c6e" providerId="LiveId" clId="{45369344-A5FE-4A9B-821C-61F0B8B98168}" dt="2024-04-04T04:29:30.600" v="588" actId="20577"/>
      <pc:docMkLst>
        <pc:docMk/>
      </pc:docMkLst>
      <pc:sldChg chg="addSp delSp modSp mod">
        <pc:chgData name="Kristy Sakano" userId="33f78047d3986c6e" providerId="LiveId" clId="{45369344-A5FE-4A9B-821C-61F0B8B98168}" dt="2024-04-04T04:29:30.600" v="588" actId="20577"/>
        <pc:sldMkLst>
          <pc:docMk/>
          <pc:sldMk cId="193268955" sldId="256"/>
        </pc:sldMkLst>
        <pc:spChg chg="add mod">
          <ac:chgData name="Kristy Sakano" userId="33f78047d3986c6e" providerId="LiveId" clId="{45369344-A5FE-4A9B-821C-61F0B8B98168}" dt="2024-04-04T04:29:30.600" v="588" actId="20577"/>
          <ac:spMkLst>
            <pc:docMk/>
            <pc:sldMk cId="193268955" sldId="256"/>
            <ac:spMk id="2" creationId="{1A439714-FBED-D56C-5977-56DBA03A3517}"/>
          </ac:spMkLst>
        </pc:spChg>
        <pc:spChg chg="add">
          <ac:chgData name="Kristy Sakano" userId="33f78047d3986c6e" providerId="LiveId" clId="{45369344-A5FE-4A9B-821C-61F0B8B98168}" dt="2024-04-04T04:26:10.189" v="446"/>
          <ac:spMkLst>
            <pc:docMk/>
            <pc:sldMk cId="193268955" sldId="256"/>
            <ac:spMk id="3" creationId="{F3DA4F63-CC3E-CCE0-2CBA-7C55878B0579}"/>
          </ac:spMkLst>
        </pc:spChg>
        <pc:spChg chg="mod">
          <ac:chgData name="Kristy Sakano" userId="33f78047d3986c6e" providerId="LiveId" clId="{45369344-A5FE-4A9B-821C-61F0B8B98168}" dt="2024-04-01T17:14:38.294" v="270" actId="1076"/>
          <ac:spMkLst>
            <pc:docMk/>
            <pc:sldMk cId="193268955" sldId="256"/>
            <ac:spMk id="4" creationId="{85C78C32-3FA3-291D-BD7E-6D40EEF31052}"/>
          </ac:spMkLst>
        </pc:spChg>
        <pc:spChg chg="add del mod">
          <ac:chgData name="Kristy Sakano" userId="33f78047d3986c6e" providerId="LiveId" clId="{45369344-A5FE-4A9B-821C-61F0B8B98168}" dt="2024-04-01T17:13:43.678" v="216" actId="478"/>
          <ac:spMkLst>
            <pc:docMk/>
            <pc:sldMk cId="193268955" sldId="256"/>
            <ac:spMk id="6" creationId="{C1B43BED-AF0A-4510-9207-9B18157D395B}"/>
          </ac:spMkLst>
        </pc:spChg>
        <pc:spChg chg="mod">
          <ac:chgData name="Kristy Sakano" userId="33f78047d3986c6e" providerId="LiveId" clId="{45369344-A5FE-4A9B-821C-61F0B8B98168}" dt="2024-04-01T17:14:38.294" v="270" actId="1076"/>
          <ac:spMkLst>
            <pc:docMk/>
            <pc:sldMk cId="193268955" sldId="256"/>
            <ac:spMk id="7" creationId="{6EB703B8-4EBB-D194-88BE-4FC4387EE8E1}"/>
          </ac:spMkLst>
        </pc:spChg>
        <pc:spChg chg="mod">
          <ac:chgData name="Kristy Sakano" userId="33f78047d3986c6e" providerId="LiveId" clId="{45369344-A5FE-4A9B-821C-61F0B8B98168}" dt="2024-04-01T17:14:38.294" v="270" actId="1076"/>
          <ac:spMkLst>
            <pc:docMk/>
            <pc:sldMk cId="193268955" sldId="256"/>
            <ac:spMk id="8" creationId="{EE384187-DBDB-DCEE-B164-4F70142DC537}"/>
          </ac:spMkLst>
        </pc:spChg>
        <pc:spChg chg="mod">
          <ac:chgData name="Kristy Sakano" userId="33f78047d3986c6e" providerId="LiveId" clId="{45369344-A5FE-4A9B-821C-61F0B8B98168}" dt="2024-04-01T17:14:38.294" v="270" actId="1076"/>
          <ac:spMkLst>
            <pc:docMk/>
            <pc:sldMk cId="193268955" sldId="256"/>
            <ac:spMk id="9" creationId="{65D271FB-2596-7FF2-205F-75134F28C477}"/>
          </ac:spMkLst>
        </pc:spChg>
        <pc:spChg chg="mod">
          <ac:chgData name="Kristy Sakano" userId="33f78047d3986c6e" providerId="LiveId" clId="{45369344-A5FE-4A9B-821C-61F0B8B98168}" dt="2024-04-01T17:14:38.294" v="270" actId="1076"/>
          <ac:spMkLst>
            <pc:docMk/>
            <pc:sldMk cId="193268955" sldId="256"/>
            <ac:spMk id="10" creationId="{9DA5BB29-D088-6D12-4C05-DF2F6B0D835C}"/>
          </ac:spMkLst>
        </pc:spChg>
        <pc:spChg chg="add mod">
          <ac:chgData name="Kristy Sakano" userId="33f78047d3986c6e" providerId="LiveId" clId="{45369344-A5FE-4A9B-821C-61F0B8B98168}" dt="2024-04-04T04:28:40.733" v="578" actId="404"/>
          <ac:spMkLst>
            <pc:docMk/>
            <pc:sldMk cId="193268955" sldId="256"/>
            <ac:spMk id="11" creationId="{83FFD7B7-DBB4-0565-2A37-9E2A11AFDFA2}"/>
          </ac:spMkLst>
        </pc:spChg>
        <pc:spChg chg="add mod">
          <ac:chgData name="Kristy Sakano" userId="33f78047d3986c6e" providerId="LiveId" clId="{45369344-A5FE-4A9B-821C-61F0B8B98168}" dt="2024-04-04T04:28:45.871" v="580" actId="404"/>
          <ac:spMkLst>
            <pc:docMk/>
            <pc:sldMk cId="193268955" sldId="256"/>
            <ac:spMk id="24" creationId="{801FD3ED-8B88-A47D-E15C-0F81E0C1EF21}"/>
          </ac:spMkLst>
        </pc:spChg>
        <pc:spChg chg="add mod">
          <ac:chgData name="Kristy Sakano" userId="33f78047d3986c6e" providerId="LiveId" clId="{45369344-A5FE-4A9B-821C-61F0B8B98168}" dt="2024-04-04T04:28:53.530" v="583" actId="1076"/>
          <ac:spMkLst>
            <pc:docMk/>
            <pc:sldMk cId="193268955" sldId="256"/>
            <ac:spMk id="25" creationId="{EA91A0DB-BD7D-B764-EAD6-E471B9F82062}"/>
          </ac:spMkLst>
        </pc:spChg>
        <pc:grpChg chg="add mod">
          <ac:chgData name="Kristy Sakano" userId="33f78047d3986c6e" providerId="LiveId" clId="{45369344-A5FE-4A9B-821C-61F0B8B98168}" dt="2024-04-04T04:29:07.724" v="587" actId="1076"/>
          <ac:grpSpMkLst>
            <pc:docMk/>
            <pc:sldMk cId="193268955" sldId="256"/>
            <ac:grpSpMk id="5" creationId="{64EA381F-D028-F5FD-D9F0-9362A1D76E37}"/>
          </ac:grpSpMkLst>
        </pc:grpChg>
        <pc:picChg chg="add del mod">
          <ac:chgData name="Kristy Sakano" userId="33f78047d3986c6e" providerId="LiveId" clId="{45369344-A5FE-4A9B-821C-61F0B8B98168}" dt="2024-04-01T17:16:49.355" v="406" actId="478"/>
          <ac:picMkLst>
            <pc:docMk/>
            <pc:sldMk cId="193268955" sldId="256"/>
            <ac:picMk id="5" creationId="{7E37550D-9E31-DBAE-9B70-ABD2E3418407}"/>
          </ac:picMkLst>
        </pc:picChg>
        <pc:picChg chg="add del mod">
          <ac:chgData name="Kristy Sakano" userId="33f78047d3986c6e" providerId="LiveId" clId="{45369344-A5FE-4A9B-821C-61F0B8B98168}" dt="2024-04-04T04:28:17.095" v="573" actId="478"/>
          <ac:picMkLst>
            <pc:docMk/>
            <pc:sldMk cId="193268955" sldId="256"/>
            <ac:picMk id="27" creationId="{500292CB-FEC0-EF4C-DE1F-A57DC5A8A988}"/>
          </ac:picMkLst>
        </pc:picChg>
        <pc:cxnChg chg="mod">
          <ac:chgData name="Kristy Sakano" userId="33f78047d3986c6e" providerId="LiveId" clId="{45369344-A5FE-4A9B-821C-61F0B8B98168}" dt="2024-04-01T17:14:38.294" v="270" actId="1076"/>
          <ac:cxnSpMkLst>
            <pc:docMk/>
            <pc:sldMk cId="193268955" sldId="256"/>
            <ac:cxnSpMk id="12" creationId="{F17D3BB9-F014-97ED-475F-176E41720B11}"/>
          </ac:cxnSpMkLst>
        </pc:cxnChg>
        <pc:cxnChg chg="mod">
          <ac:chgData name="Kristy Sakano" userId="33f78047d3986c6e" providerId="LiveId" clId="{45369344-A5FE-4A9B-821C-61F0B8B98168}" dt="2024-04-01T17:14:38.294" v="270" actId="1076"/>
          <ac:cxnSpMkLst>
            <pc:docMk/>
            <pc:sldMk cId="193268955" sldId="256"/>
            <ac:cxnSpMk id="13" creationId="{49BCE82E-E3B2-BCB4-58B0-EC8233130A9E}"/>
          </ac:cxnSpMkLst>
        </pc:cxnChg>
        <pc:cxnChg chg="mod">
          <ac:chgData name="Kristy Sakano" userId="33f78047d3986c6e" providerId="LiveId" clId="{45369344-A5FE-4A9B-821C-61F0B8B98168}" dt="2024-04-01T17:14:38.294" v="270" actId="1076"/>
          <ac:cxnSpMkLst>
            <pc:docMk/>
            <pc:sldMk cId="193268955" sldId="256"/>
            <ac:cxnSpMk id="14" creationId="{8D6EBEAD-A927-AEA8-5DB7-BA0D367C0424}"/>
          </ac:cxnSpMkLst>
        </pc:cxnChg>
        <pc:cxnChg chg="mod">
          <ac:chgData name="Kristy Sakano" userId="33f78047d3986c6e" providerId="LiveId" clId="{45369344-A5FE-4A9B-821C-61F0B8B98168}" dt="2024-04-01T17:14:38.294" v="270" actId="1076"/>
          <ac:cxnSpMkLst>
            <pc:docMk/>
            <pc:sldMk cId="193268955" sldId="256"/>
            <ac:cxnSpMk id="15" creationId="{C48E4B1A-45D1-3ED7-B2E6-B1C77AEB0C0B}"/>
          </ac:cxnSpMkLst>
        </pc:cxnChg>
        <pc:cxnChg chg="add mod">
          <ac:chgData name="Kristy Sakano" userId="33f78047d3986c6e" providerId="LiveId" clId="{45369344-A5FE-4A9B-821C-61F0B8B98168}" dt="2024-04-04T04:28:31.602" v="574" actId="164"/>
          <ac:cxnSpMkLst>
            <pc:docMk/>
            <pc:sldMk cId="193268955" sldId="256"/>
            <ac:cxnSpMk id="17" creationId="{D2A93241-6E54-E110-F451-4654AA35CB3E}"/>
          </ac:cxnSpMkLst>
        </pc:cxnChg>
        <pc:cxnChg chg="add mod">
          <ac:chgData name="Kristy Sakano" userId="33f78047d3986c6e" providerId="LiveId" clId="{45369344-A5FE-4A9B-821C-61F0B8B98168}" dt="2024-04-04T04:28:31.602" v="574" actId="164"/>
          <ac:cxnSpMkLst>
            <pc:docMk/>
            <pc:sldMk cId="193268955" sldId="256"/>
            <ac:cxnSpMk id="19" creationId="{23AE2B9F-5A9E-DDB9-1178-4C3937AAE4C7}"/>
          </ac:cxnSpMkLst>
        </pc:cxnChg>
        <pc:cxnChg chg="add mod">
          <ac:chgData name="Kristy Sakano" userId="33f78047d3986c6e" providerId="LiveId" clId="{45369344-A5FE-4A9B-821C-61F0B8B98168}" dt="2024-04-04T04:28:31.602" v="574" actId="164"/>
          <ac:cxnSpMkLst>
            <pc:docMk/>
            <pc:sldMk cId="193268955" sldId="256"/>
            <ac:cxnSpMk id="28" creationId="{EF22E5CC-7911-C4B6-9489-DBE9178E5978}"/>
          </ac:cxnSpMkLst>
        </pc:cxnChg>
        <pc:cxnChg chg="add mod">
          <ac:chgData name="Kristy Sakano" userId="33f78047d3986c6e" providerId="LiveId" clId="{45369344-A5FE-4A9B-821C-61F0B8B98168}" dt="2024-04-04T04:28:31.602" v="574" actId="164"/>
          <ac:cxnSpMkLst>
            <pc:docMk/>
            <pc:sldMk cId="193268955" sldId="256"/>
            <ac:cxnSpMk id="29" creationId="{66CD9BE4-FADC-5219-1F61-2609DEB189D2}"/>
          </ac:cxnSpMkLst>
        </pc:cxnChg>
        <pc:cxnChg chg="add mod">
          <ac:chgData name="Kristy Sakano" userId="33f78047d3986c6e" providerId="LiveId" clId="{45369344-A5FE-4A9B-821C-61F0B8B98168}" dt="2024-04-04T04:28:31.602" v="574" actId="164"/>
          <ac:cxnSpMkLst>
            <pc:docMk/>
            <pc:sldMk cId="193268955" sldId="256"/>
            <ac:cxnSpMk id="30" creationId="{514F72AA-00D7-FFD0-D6E3-BA17F19E4BC9}"/>
          </ac:cxnSpMkLst>
        </pc:cxnChg>
        <pc:cxnChg chg="add mod">
          <ac:chgData name="Kristy Sakano" userId="33f78047d3986c6e" providerId="LiveId" clId="{45369344-A5FE-4A9B-821C-61F0B8B98168}" dt="2024-04-04T04:28:31.602" v="574" actId="164"/>
          <ac:cxnSpMkLst>
            <pc:docMk/>
            <pc:sldMk cId="193268955" sldId="256"/>
            <ac:cxnSpMk id="31" creationId="{30A4F0E1-6395-B396-4CC4-2FB998C4EC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8046-E395-017F-A32C-F2E93DA3E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82614-4255-AD5A-C8D9-BCEB5158E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11BC-1CA2-53A5-55CE-1AC3F995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930E-F771-76A9-DEAC-0208CD38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BB00-22F9-E87E-1BB3-5C17417C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ADFA-1432-C6AC-EC67-FF8573AE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BB4FC-DD8A-916D-B4B9-EBAAD133B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1A1B-BAA8-0EC3-B04F-AC0FB71A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3F0C-9107-4041-043F-F4531A56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87C6-F195-DB63-A7E3-0DB045A3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4EB07-74C6-2329-1A19-2A1C0FD4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961BD-C268-576C-0839-43713947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466C-A488-9AC3-BAAF-D27083B5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0A5A-0027-14B2-0106-F6E02BC1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2B02-9D82-BDF7-2763-B20D3A84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6725-AADE-D938-148E-4CB59420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7883-1587-A8A7-3554-C905C8E4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06D59-D31C-4ECF-106D-9AA871AD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1353-8E78-6DCD-24F2-85CCCD49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32F7-9B33-95C4-0739-10925CA7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5D1E-F7EA-7FC3-9BCA-9830B6AB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F80F-7B12-73E7-BE3F-5953B69F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F0311-CA4E-6AB0-6593-61197D39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B3F9-3286-48CA-20AE-92BF6E90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F36F-86B1-2C65-5056-852762CC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8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BD90-17C9-A5E4-C8B4-5CFDADCB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90AF-F552-BC8B-42C7-877ABA701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BD01D-A942-5119-391E-8DB794FA0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4C36-D1AA-8E45-6855-5061AF9F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66B26-9C1A-1B1E-F2F8-5E15F277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3376-13B7-4B8A-BC43-541DE079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41DE-2056-C6F4-1F5C-C76D561E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82FB-050F-FFB3-5F98-C5673D65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18071-37A7-B2DA-35D6-24007ABD8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8DFD1-0C90-64F6-FFBC-72AA88560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E84AE-0C88-56C4-E322-424F90698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5606A-743F-61AC-821F-A5800060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17DFE-29B6-9880-EE1C-82AC752E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2FD77-F1BF-EA08-BB64-48DCCBAE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768-72CB-86DE-6CAF-4D45BED2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06484-C106-5495-55A2-A834BA88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6E9DE-8B32-CB39-4FB4-BEECFA0C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71E0B-BA90-C460-F79F-165DBFC9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3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B4F55-707C-4E4C-1C9D-522582A3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650FF-4B07-FE9C-0F35-6C811B47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8602C-0628-BF0A-0DC4-EE2EE433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DE52-9302-75E3-D3EA-0A80D3CD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225D-B8EC-0E37-6A29-3E4A1EB4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A3267-D108-1582-015D-6EF54783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93DC-AE07-EDAA-168E-D9C80B76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C92F9-25AC-F8CD-2E22-BBAA8AF7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E91F-87F5-C1C8-3ECF-EF323AAD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4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47A6-8DF8-E3AD-5E10-33BB37A8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457C7-DFF5-BDF1-70DF-E36A7D839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68011-929B-8C65-DCC1-35282040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5EDD8-74E5-3CAB-3A88-0E0EBD59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1870-8157-AD49-59E0-2780FD9A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CC014-4047-CF9D-CF1B-8841F485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2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D470A-CF42-FEC7-6C6B-DD3090AD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C0D0-0190-8223-D008-786F6FE0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A8EC-2D66-18CF-F1D4-F760AFB10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701A9-93D4-406E-89F8-09DD7BADE27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660D-BD67-B138-D9EC-BD13C9A11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D68BE-9DDF-8A5D-7D59-93EA61F4D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8FBBB-505C-4040-8F23-45CB5CF4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78C32-3FA3-291D-BD7E-6D40EEF31052}"/>
              </a:ext>
            </a:extLst>
          </p:cNvPr>
          <p:cNvSpPr/>
          <p:nvPr/>
        </p:nvSpPr>
        <p:spPr>
          <a:xfrm>
            <a:off x="231678" y="1099128"/>
            <a:ext cx="1976005" cy="1274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Natural Language CONOPS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703B8-4EBB-D194-88BE-4FC4387EE8E1}"/>
              </a:ext>
            </a:extLst>
          </p:cNvPr>
          <p:cNvSpPr/>
          <p:nvPr/>
        </p:nvSpPr>
        <p:spPr>
          <a:xfrm>
            <a:off x="2593012" y="1099128"/>
            <a:ext cx="1976005" cy="1274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Temporal Logic (LTL) Formulae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384187-DBDB-DCEE-B164-4F70142DC537}"/>
              </a:ext>
            </a:extLst>
          </p:cNvPr>
          <p:cNvSpPr/>
          <p:nvPr/>
        </p:nvSpPr>
        <p:spPr>
          <a:xfrm>
            <a:off x="4954346" y="1099128"/>
            <a:ext cx="1976005" cy="1274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Rabin Automaton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271FB-2596-7FF2-205F-75134F28C477}"/>
              </a:ext>
            </a:extLst>
          </p:cNvPr>
          <p:cNvSpPr/>
          <p:nvPr/>
        </p:nvSpPr>
        <p:spPr>
          <a:xfrm>
            <a:off x="7315680" y="1099128"/>
            <a:ext cx="1976005" cy="1274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5BB29-D088-6D12-4C05-DF2F6B0D835C}"/>
              </a:ext>
            </a:extLst>
          </p:cNvPr>
          <p:cNvSpPr/>
          <p:nvPr/>
        </p:nvSpPr>
        <p:spPr>
          <a:xfrm>
            <a:off x="9677014" y="1099128"/>
            <a:ext cx="1976005" cy="1274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7D3BB9-F014-97ED-475F-176E41720B1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207683" y="1736221"/>
            <a:ext cx="3853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BCE82E-E3B2-BCB4-58B0-EC8233130A9E}"/>
              </a:ext>
            </a:extLst>
          </p:cNvPr>
          <p:cNvCxnSpPr/>
          <p:nvPr/>
        </p:nvCxnSpPr>
        <p:spPr>
          <a:xfrm>
            <a:off x="4569017" y="1736221"/>
            <a:ext cx="3853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EBEAD-A927-AEA8-5DB7-BA0D367C0424}"/>
              </a:ext>
            </a:extLst>
          </p:cNvPr>
          <p:cNvCxnSpPr/>
          <p:nvPr/>
        </p:nvCxnSpPr>
        <p:spPr>
          <a:xfrm>
            <a:off x="6930351" y="1742933"/>
            <a:ext cx="3853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8E4B1A-45D1-3ED7-B2E6-B1C77AEB0C0B}"/>
              </a:ext>
            </a:extLst>
          </p:cNvPr>
          <p:cNvCxnSpPr/>
          <p:nvPr/>
        </p:nvCxnSpPr>
        <p:spPr>
          <a:xfrm>
            <a:off x="9291685" y="1742933"/>
            <a:ext cx="3853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439714-FBED-D56C-5977-56DBA03A3517}"/>
              </a:ext>
            </a:extLst>
          </p:cNvPr>
          <p:cNvSpPr txBox="1"/>
          <p:nvPr/>
        </p:nvSpPr>
        <p:spPr>
          <a:xfrm>
            <a:off x="296333" y="2785533"/>
            <a:ext cx="117148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Natural Language Example</a:t>
            </a:r>
            <a:r>
              <a:rPr lang="en-US" dirty="0"/>
              <a:t>: If there are obstacles in Landing Zone 1, move to Landing Zone 2.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Linear Temporal Logic Example</a:t>
            </a:r>
            <a:r>
              <a:rPr lang="en-US" dirty="0"/>
              <a:t>:  </a:t>
            </a:r>
            <a:r>
              <a:rPr lang="el-GR" dirty="0"/>
              <a:t>β</a:t>
            </a:r>
            <a:r>
              <a:rPr lang="en-US" dirty="0"/>
              <a:t> = □ ((state = hover ∧ objects in Landing Zone 1) ⇒ state = move to Landing Zone 2)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Behavior Tree Example</a:t>
            </a:r>
            <a:r>
              <a:rPr lang="en-US" dirty="0"/>
              <a:t>: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EA381F-D028-F5FD-D9F0-9362A1D76E37}"/>
              </a:ext>
            </a:extLst>
          </p:cNvPr>
          <p:cNvGrpSpPr/>
          <p:nvPr/>
        </p:nvGrpSpPr>
        <p:grpSpPr>
          <a:xfrm>
            <a:off x="3862327" y="4440106"/>
            <a:ext cx="4582822" cy="1908176"/>
            <a:chOff x="3826886" y="4222460"/>
            <a:chExt cx="5068885" cy="24301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FFD7B7-DBB4-0565-2A37-9E2A11AFDFA2}"/>
                </a:ext>
              </a:extLst>
            </p:cNvPr>
            <p:cNvSpPr/>
            <p:nvPr/>
          </p:nvSpPr>
          <p:spPr>
            <a:xfrm>
              <a:off x="5156681" y="4222460"/>
              <a:ext cx="2158999" cy="7244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Obstacle Avoidance Protocol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2A93241-6E54-E110-F451-4654AA35CB3E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220182" y="4946874"/>
              <a:ext cx="1015999" cy="481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AE2B9F-5A9E-DDB9-1178-4C3937AAE4C7}"/>
                </a:ext>
              </a:extLst>
            </p:cNvPr>
            <p:cNvCxnSpPr>
              <a:cxnSpLocks/>
            </p:cNvCxnSpPr>
            <p:nvPr/>
          </p:nvCxnSpPr>
          <p:spPr>
            <a:xfrm>
              <a:off x="6236181" y="4938407"/>
              <a:ext cx="1001182" cy="489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1FD3ED-8B88-A47D-E15C-0F81E0C1EF21}"/>
                </a:ext>
              </a:extLst>
            </p:cNvPr>
            <p:cNvSpPr/>
            <p:nvPr/>
          </p:nvSpPr>
          <p:spPr>
            <a:xfrm>
              <a:off x="3826886" y="5427994"/>
              <a:ext cx="2158999" cy="7244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Obstacle Check for Landing Zone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91A0DB-BD7D-B764-EAD6-E471B9F82062}"/>
                </a:ext>
              </a:extLst>
            </p:cNvPr>
            <p:cNvSpPr/>
            <p:nvPr/>
          </p:nvSpPr>
          <p:spPr>
            <a:xfrm>
              <a:off x="6736772" y="5427994"/>
              <a:ext cx="2158999" cy="7244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Move to Landing Zone 2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F22E5CC-7911-C4B6-9489-DBE9178E5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148" y="6163004"/>
              <a:ext cx="1015999" cy="481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6CD9BE4-FADC-5219-1F61-2609DEB189D2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7" y="6154537"/>
              <a:ext cx="1001182" cy="489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4F72AA-00D7-FFD0-D6E3-BA17F19E4B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328" y="6171471"/>
              <a:ext cx="1015999" cy="481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A4F0E1-6395-B396-4CC4-2FB998C4EC07}"/>
                </a:ext>
              </a:extLst>
            </p:cNvPr>
            <p:cNvCxnSpPr>
              <a:cxnSpLocks/>
            </p:cNvCxnSpPr>
            <p:nvPr/>
          </p:nvCxnSpPr>
          <p:spPr>
            <a:xfrm>
              <a:off x="7885327" y="6163004"/>
              <a:ext cx="1001182" cy="489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6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Kristy Sakano</dc:creator>
  <cp:lastModifiedBy>Kristy Sakano</cp:lastModifiedBy>
  <cp:revision>1</cp:revision>
  <dcterms:created xsi:type="dcterms:W3CDTF">2024-03-29T19:06:30Z</dcterms:created>
  <dcterms:modified xsi:type="dcterms:W3CDTF">2024-04-04T04:29:41Z</dcterms:modified>
</cp:coreProperties>
</file>