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7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8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A198-C502-1941-9EE7-9FEA35752CAD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29DB-DD6E-D24E-A6FF-35865147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7441"/>
            <a:ext cx="7649820" cy="2176356"/>
          </a:xfrm>
        </p:spPr>
        <p:txBody>
          <a:bodyPr>
            <a:normAutofit/>
          </a:bodyPr>
          <a:lstStyle/>
          <a:p>
            <a:r>
              <a:rPr lang="en-US" sz="4800" dirty="0"/>
              <a:t>2024 UMD High School Programming Contest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60" y="3666927"/>
            <a:ext cx="6400800" cy="729962"/>
          </a:xfrm>
        </p:spPr>
        <p:txBody>
          <a:bodyPr/>
          <a:lstStyle/>
          <a:p>
            <a:r>
              <a:rPr lang="en-US" dirty="0"/>
              <a:t>Sponsored by: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5CDA7-87CC-0940-90D7-EFA6E814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60" y="369241"/>
            <a:ext cx="2413000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9F286-07C9-134E-98C5-F7F5D6AB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90" y="4459519"/>
            <a:ext cx="1864340" cy="1103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8E4BE1-BE7D-9E4C-9A31-C3A2FE4C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360" y="5864015"/>
            <a:ext cx="331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10:30am: Practice session </a:t>
            </a:r>
          </a:p>
          <a:p>
            <a:pPr>
              <a:lnSpc>
                <a:spcPct val="120000"/>
              </a:lnSpc>
            </a:pPr>
            <a:r>
              <a:rPr lang="en-US" dirty="0"/>
              <a:t>11:45am: Lunch</a:t>
            </a:r>
          </a:p>
          <a:p>
            <a:pPr>
              <a:lnSpc>
                <a:spcPct val="120000"/>
              </a:lnSpc>
            </a:pPr>
            <a:r>
              <a:rPr lang="en-US" dirty="0"/>
              <a:t>1pm-4pm: Contest</a:t>
            </a:r>
          </a:p>
          <a:p>
            <a:pPr>
              <a:lnSpc>
                <a:spcPct val="120000"/>
              </a:lnSpc>
            </a:pPr>
            <a:r>
              <a:rPr lang="en-US" dirty="0"/>
              <a:t>4:10pm: Refreshments</a:t>
            </a:r>
          </a:p>
          <a:p>
            <a:pPr>
              <a:lnSpc>
                <a:spcPct val="120000"/>
              </a:lnSpc>
            </a:pPr>
            <a:r>
              <a:rPr lang="en-US" dirty="0"/>
              <a:t>4:30pm: Award ceremony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661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Top 6 teams by score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5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8661" cy="49694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Top 6 teams by number of problems solved, and if ties, then by score</a:t>
            </a:r>
          </a:p>
          <a:p>
            <a:pPr>
              <a:lnSpc>
                <a:spcPct val="120000"/>
              </a:lnSpc>
            </a:pPr>
            <a:r>
              <a:rPr lang="en-US" dirty="0"/>
              <a:t>Score calculated as sum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every successful submission, the time (in minutes) to solve the problem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20 Minutes Penalty for each failed submission (only for eventually successful submission)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2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 fontScale="92500"/>
          </a:bodyPr>
          <a:lstStyle/>
          <a:p>
            <a:r>
              <a:rPr lang="en-US" dirty="0"/>
              <a:t>9 Questions (Practice contest: 4)</a:t>
            </a:r>
          </a:p>
          <a:p>
            <a:r>
              <a:rPr lang="en-US" dirty="0"/>
              <a:t>Scoring:</a:t>
            </a:r>
          </a:p>
          <a:p>
            <a:pPr lvl="1"/>
            <a:r>
              <a:rPr lang="en-US" dirty="0"/>
              <a:t>By number of problems solved</a:t>
            </a:r>
          </a:p>
          <a:p>
            <a:pPr lvl="1"/>
            <a:r>
              <a:rPr lang="en-US" dirty="0"/>
              <a:t>If there is tie:</a:t>
            </a:r>
          </a:p>
          <a:p>
            <a:pPr lvl="2"/>
            <a:r>
              <a:rPr lang="en-US" dirty="0"/>
              <a:t>Based on (MINIMUM) total score</a:t>
            </a:r>
          </a:p>
          <a:p>
            <a:pPr lvl="2"/>
            <a:r>
              <a:rPr lang="en-US" dirty="0"/>
              <a:t>Score = SUM:</a:t>
            </a:r>
          </a:p>
          <a:p>
            <a:pPr lvl="3"/>
            <a:r>
              <a:rPr lang="en-US" sz="2400" dirty="0"/>
              <a:t>For every correct submission, the time at which submitted, PLUS</a:t>
            </a:r>
          </a:p>
          <a:p>
            <a:pPr lvl="3"/>
            <a:r>
              <a:rPr lang="en-US" sz="2400" dirty="0"/>
              <a:t>20 * number of incorrect submissions</a:t>
            </a:r>
          </a:p>
          <a:p>
            <a:pPr lvl="4"/>
            <a:r>
              <a:rPr lang="en-US" sz="2400" dirty="0"/>
              <a:t>Only for eventually correct submissions</a:t>
            </a:r>
          </a:p>
          <a:p>
            <a:pPr lvl="4"/>
            <a:r>
              <a:rPr lang="en-US" sz="2400" dirty="0"/>
              <a:t>No penalty if the problem is not eventually solved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PC2 Software</a:t>
            </a:r>
          </a:p>
          <a:p>
            <a:endParaRPr lang="en-US" dirty="0"/>
          </a:p>
          <a:p>
            <a:r>
              <a:rPr lang="en-US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32227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with practice contest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9465"/>
          </a:xfrm>
        </p:spPr>
        <p:txBody>
          <a:bodyPr>
            <a:normAutofit/>
          </a:bodyPr>
          <a:lstStyle/>
          <a:p>
            <a:r>
              <a:rPr lang="en-US" dirty="0"/>
              <a:t>Make sure you know how to use the software </a:t>
            </a:r>
          </a:p>
          <a:p>
            <a:r>
              <a:rPr lang="en-US" dirty="0"/>
              <a:t>Make sure you submit at least one problem correctly</a:t>
            </a:r>
          </a:p>
          <a:p>
            <a:r>
              <a:rPr lang="en-US" dirty="0"/>
              <a:t>Make sure to ask for one clarification</a:t>
            </a:r>
          </a:p>
        </p:txBody>
      </p:sp>
    </p:spTree>
    <p:extLst>
      <p:ext uri="{BB962C8B-B14F-4D97-AF65-F5344CB8AC3E}">
        <p14:creationId xmlns:p14="http://schemas.microsoft.com/office/powerpoint/2010/main" val="418109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184</Words>
  <Application>Microsoft Macintosh PowerPoint</Application>
  <PresentationFormat>On-screen Show (4:3)</PresentationFormat>
  <Paragraphs>34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2024 UMD High School Programming Contest </vt:lpstr>
      <vt:lpstr>Schedule</vt:lpstr>
      <vt:lpstr>Awards</vt:lpstr>
      <vt:lpstr>Awards</vt:lpstr>
      <vt:lpstr>Contest Format</vt:lpstr>
      <vt:lpstr>Contest Environment</vt:lpstr>
      <vt:lpstr>Goals with practice contest</vt:lpstr>
    </vt:vector>
  </TitlesOfParts>
  <Company>University of Maryland at College 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23rd UMD High School Programming Contest </dc:title>
  <dc:creator>Amol Deshpande</dc:creator>
  <cp:lastModifiedBy>Amol Deshpande</cp:lastModifiedBy>
  <cp:revision>22</cp:revision>
  <dcterms:created xsi:type="dcterms:W3CDTF">2013-02-23T13:17:30Z</dcterms:created>
  <dcterms:modified xsi:type="dcterms:W3CDTF">2024-02-03T14:54:57Z</dcterms:modified>
</cp:coreProperties>
</file>