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D5967-9B7D-4953-B53A-332DA41C13D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AFAD-4060-4AB9-8FEC-BA7107AF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AFAD-4060-4AB9-8FEC-BA7107AFF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CF53-D26D-4179-BB40-EF2ADB21DB4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28BA-4E08-4862-B134-9964CC68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5078"/>
            <a:ext cx="9144000" cy="1655762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46723" y="1806047"/>
            <a:ext cx="68985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Software Design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and 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rchitecture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004" y="5892959"/>
            <a:ext cx="1136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Ume-</a:t>
            </a:r>
            <a:r>
              <a:rPr lang="en-US" dirty="0" err="1" smtClean="0"/>
              <a:t>Kalsoom</a:t>
            </a:r>
            <a:r>
              <a:rPr lang="en-US" dirty="0" smtClean="0"/>
              <a:t> Waheed &amp; Samurah </a:t>
            </a:r>
            <a:r>
              <a:rPr lang="en-US" dirty="0" err="1" smtClean="0"/>
              <a:t>Shafique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           DDP-FA14-BSE(B)-017 &amp; </a:t>
            </a:r>
            <a:r>
              <a:rPr lang="en-US" dirty="0"/>
              <a:t>DDP-FA14-BSE(B)-</a:t>
            </a:r>
            <a:r>
              <a:rPr lang="en-US" dirty="0" smtClean="0"/>
              <a:t>092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 result for icon for jav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690688"/>
            <a:ext cx="10515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project focuses on applying the concepts learned in the course.</a:t>
            </a:r>
          </a:p>
          <a:p>
            <a:pPr marL="0" indent="0">
              <a:buNone/>
            </a:pPr>
            <a:r>
              <a:rPr lang="en-US" dirty="0" smtClean="0"/>
              <a:t>The primary purpose of the project is to extract the</a:t>
            </a:r>
          </a:p>
          <a:p>
            <a:r>
              <a:rPr lang="en-US" dirty="0" smtClean="0"/>
              <a:t>Components  </a:t>
            </a:r>
          </a:p>
          <a:p>
            <a:r>
              <a:rPr lang="en-US" dirty="0"/>
              <a:t>C</a:t>
            </a:r>
            <a:r>
              <a:rPr lang="en-US" dirty="0" smtClean="0"/>
              <a:t>onnectors </a:t>
            </a:r>
          </a:p>
          <a:p>
            <a:r>
              <a:rPr lang="en-US" dirty="0"/>
              <a:t>I</a:t>
            </a:r>
            <a:r>
              <a:rPr lang="en-US" dirty="0" smtClean="0"/>
              <a:t>nteractions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the  descriptive architecture of a software.</a:t>
            </a:r>
          </a:p>
          <a:p>
            <a:pPr marL="0" indent="0">
              <a:buNone/>
            </a:pPr>
            <a:r>
              <a:rPr lang="en-US" dirty="0" smtClean="0"/>
              <a:t>The tool will then depict the architecture in form of class diagram.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language we have used is                   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59" y="4852003"/>
            <a:ext cx="1615345" cy="16153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09329" y="237057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ntroduction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5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058" y="302365"/>
            <a:ext cx="595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System Architecture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4" y="2726054"/>
            <a:ext cx="8019288" cy="26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033" y="1634300"/>
            <a:ext cx="3356311" cy="4183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3898" y="173736"/>
            <a:ext cx="3644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Screenshots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89" y="1634301"/>
            <a:ext cx="3707627" cy="4183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7609" y="5916168"/>
            <a:ext cx="129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0" y="5916168"/>
            <a:ext cx="216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classes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061" y="1563623"/>
            <a:ext cx="4128019" cy="42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tool cannot work with .java files that are not compiled (don’t have .class file)</a:t>
            </a:r>
          </a:p>
          <a:p>
            <a:r>
              <a:rPr lang="en-US" dirty="0" smtClean="0"/>
              <a:t>The .java files whose .class files are in another destination (not in the same folder)</a:t>
            </a:r>
          </a:p>
          <a:p>
            <a:r>
              <a:rPr lang="en-US" dirty="0" smtClean="0"/>
              <a:t>The relationships cannot be shown with a line in diagram</a:t>
            </a:r>
          </a:p>
          <a:p>
            <a:r>
              <a:rPr lang="en-US" dirty="0" smtClean="0"/>
              <a:t>The dependency relationship is not shown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7887" y="333863"/>
            <a:ext cx="3536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Limitations 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7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1673" y="2875895"/>
            <a:ext cx="681667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Any Questions?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134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ume waheed</dc:creator>
  <cp:lastModifiedBy>ume waheed</cp:lastModifiedBy>
  <cp:revision>11</cp:revision>
  <dcterms:created xsi:type="dcterms:W3CDTF">2017-05-17T15:34:15Z</dcterms:created>
  <dcterms:modified xsi:type="dcterms:W3CDTF">2017-06-20T10:17:53Z</dcterms:modified>
</cp:coreProperties>
</file>