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4630400" cy="8229600"/>
  <p:notesSz cx="8229600" cy="14630400"/>
  <p:embeddedFontLst>
    <p:embeddedFont>
      <p:font typeface="MuseoModerno Medium" panose="020B0604020202020204" charset="0"/>
      <p:regular r:id="rId7"/>
    </p:embeddedFont>
    <p:embeddedFont>
      <p:font typeface="Source Sans Pro" panose="020B0503030403020204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01" autoAdjust="0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3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803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56401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BookBridge Project Overview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321731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Our community-powered platform enables users to list, borrow, and discover books.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530268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promote sustainable reading and reduce book waste through shared access.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20658" y="729496"/>
            <a:ext cx="7000637" cy="6555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Meet the BookBridge Team</a:t>
            </a:r>
            <a:endParaRPr lang="en-US" sz="4100" dirty="0"/>
          </a:p>
        </p:txBody>
      </p:sp>
      <p:sp>
        <p:nvSpPr>
          <p:cNvPr id="4" name="Shape 1"/>
          <p:cNvSpPr/>
          <p:nvPr/>
        </p:nvSpPr>
        <p:spPr>
          <a:xfrm>
            <a:off x="6220658" y="1699736"/>
            <a:ext cx="7675483" cy="1544479"/>
          </a:xfrm>
          <a:prstGeom prst="roundRect">
            <a:avLst>
              <a:gd name="adj" fmla="val 2038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6430447" y="1909524"/>
            <a:ext cx="2622471" cy="327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Hriday Reddy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6430447" y="2363153"/>
            <a:ext cx="7255907" cy="671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/>
              <a:t>Hriday creates the interactive charts and visualizations that help users understand book trends and statistics. He has a passion for making data accessible and engaging.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6220657" y="3426242"/>
            <a:ext cx="7675483" cy="1208842"/>
          </a:xfrm>
          <a:prstGeom prst="roundRect">
            <a:avLst>
              <a:gd name="adj" fmla="val 2603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8" name="Text 5"/>
          <p:cNvSpPr/>
          <p:nvPr/>
        </p:nvSpPr>
        <p:spPr>
          <a:xfrm>
            <a:off x="6430447" y="3663791"/>
            <a:ext cx="2622471" cy="327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6430447" y="4117419"/>
            <a:ext cx="7255907" cy="335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6220658" y="4872633"/>
            <a:ext cx="7675483" cy="1208842"/>
          </a:xfrm>
          <a:prstGeom prst="roundRect">
            <a:avLst>
              <a:gd name="adj" fmla="val 2603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6430447" y="5082421"/>
            <a:ext cx="2622471" cy="327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 err="1">
                <a:solidFill>
                  <a:srgbClr val="2B4150"/>
                </a:solidFill>
                <a:latin typeface="MuseoModerno Medium" pitchFamily="34" charset="0"/>
              </a:rPr>
              <a:t>Umeaiman</a:t>
            </a:r>
            <a:r>
              <a:rPr lang="en-US" sz="2050" dirty="0">
                <a:solidFill>
                  <a:srgbClr val="2B4150"/>
                </a:solidFill>
                <a:latin typeface="MuseoModerno Medium" pitchFamily="34" charset="0"/>
              </a:rPr>
              <a:t> Merchant</a:t>
            </a:r>
            <a:endParaRPr lang="en-US" sz="2050" dirty="0"/>
          </a:p>
        </p:txBody>
      </p:sp>
      <p:sp>
        <p:nvSpPr>
          <p:cNvPr id="12" name="Text 9"/>
          <p:cNvSpPr/>
          <p:nvPr/>
        </p:nvSpPr>
        <p:spPr>
          <a:xfrm>
            <a:off x="6430447" y="5452169"/>
            <a:ext cx="7255907" cy="335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 err="1"/>
              <a:t>Umeaiman</a:t>
            </a:r>
            <a:r>
              <a:rPr lang="en-US" sz="1600" dirty="0"/>
              <a:t> is responsible for implementing the Create, Read, Update, and Delete.</a:t>
            </a:r>
          </a:p>
          <a:p>
            <a:pPr marL="0" indent="0" algn="l">
              <a:lnSpc>
                <a:spcPts val="2600"/>
              </a:lnSpc>
              <a:buNone/>
            </a:pPr>
            <a:r>
              <a:rPr lang="en-US" sz="1600" dirty="0"/>
              <a:t>She ensures that users can easily manage their book collections</a:t>
            </a:r>
            <a:endParaRPr lang="en-US" sz="1650" dirty="0"/>
          </a:p>
        </p:txBody>
      </p:sp>
      <p:sp>
        <p:nvSpPr>
          <p:cNvPr id="13" name="Shape 10"/>
          <p:cNvSpPr/>
          <p:nvPr/>
        </p:nvSpPr>
        <p:spPr>
          <a:xfrm>
            <a:off x="6220658" y="6291263"/>
            <a:ext cx="7675483" cy="1208842"/>
          </a:xfrm>
          <a:prstGeom prst="roundRect">
            <a:avLst>
              <a:gd name="adj" fmla="val 2603"/>
            </a:avLst>
          </a:prstGeom>
          <a:solidFill>
            <a:srgbClr val="F3EEE3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4" name="Text 11"/>
          <p:cNvSpPr/>
          <p:nvPr/>
        </p:nvSpPr>
        <p:spPr>
          <a:xfrm>
            <a:off x="6430447" y="6501051"/>
            <a:ext cx="2622471" cy="327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2B4150"/>
                </a:solidFill>
                <a:latin typeface="MuseoModerno Medium" pitchFamily="34" charset="0"/>
              </a:rPr>
              <a:t>Priyanka Jammu</a:t>
            </a:r>
            <a:endParaRPr lang="en-US" sz="2050" dirty="0"/>
          </a:p>
        </p:txBody>
      </p:sp>
      <p:sp>
        <p:nvSpPr>
          <p:cNvPr id="15" name="Text 12"/>
          <p:cNvSpPr/>
          <p:nvPr/>
        </p:nvSpPr>
        <p:spPr>
          <a:xfrm>
            <a:off x="6430447" y="6828831"/>
            <a:ext cx="7255907" cy="4614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/>
              <a:t>Priyanka is responsible for the user interface and experience of </a:t>
            </a:r>
            <a:r>
              <a:rPr lang="en-US" sz="1600" dirty="0" err="1"/>
              <a:t>BookBridge</a:t>
            </a:r>
            <a:r>
              <a:rPr lang="en-US" sz="1600" dirty="0"/>
              <a:t>. </a:t>
            </a:r>
          </a:p>
          <a:p>
            <a:pPr marL="0" indent="0" algn="l">
              <a:lnSpc>
                <a:spcPts val="2600"/>
              </a:lnSpc>
              <a:buNone/>
            </a:pPr>
            <a:r>
              <a:rPr lang="en-US" sz="1600" dirty="0"/>
              <a:t>She ensures that the platform is intuitive and easy to use for all users.</a:t>
            </a:r>
            <a:endParaRPr lang="en-US" sz="1650" dirty="0"/>
          </a:p>
        </p:txBody>
      </p:sp>
      <p:sp>
        <p:nvSpPr>
          <p:cNvPr id="16" name="Text 2">
            <a:extLst>
              <a:ext uri="{FF2B5EF4-FFF2-40B4-BE49-F238E27FC236}">
                <a16:creationId xmlns:a16="http://schemas.microsoft.com/office/drawing/2014/main" id="{600D58EF-7910-50CC-6C97-17A6D2ACFE04}"/>
              </a:ext>
            </a:extLst>
          </p:cNvPr>
          <p:cNvSpPr/>
          <p:nvPr/>
        </p:nvSpPr>
        <p:spPr>
          <a:xfrm>
            <a:off x="6430447" y="3624867"/>
            <a:ext cx="2622471" cy="327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2B4150"/>
                </a:solidFill>
                <a:latin typeface="MuseoModerno Medium" pitchFamily="34" charset="0"/>
              </a:rPr>
              <a:t>Gopi Dodda</a:t>
            </a:r>
            <a:endParaRPr lang="en-US" sz="2050" dirty="0"/>
          </a:p>
        </p:txBody>
      </p:sp>
      <p:sp>
        <p:nvSpPr>
          <p:cNvPr id="17" name="Text 9">
            <a:extLst>
              <a:ext uri="{FF2B5EF4-FFF2-40B4-BE49-F238E27FC236}">
                <a16:creationId xmlns:a16="http://schemas.microsoft.com/office/drawing/2014/main" id="{376DBF98-DA84-3A87-3FFE-1DE8BE6AEAD9}"/>
              </a:ext>
            </a:extLst>
          </p:cNvPr>
          <p:cNvSpPr/>
          <p:nvPr/>
        </p:nvSpPr>
        <p:spPr>
          <a:xfrm>
            <a:off x="6430447" y="3991570"/>
            <a:ext cx="7255907" cy="335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/>
              <a:t>Gopi handles the server-side logic and database management for </a:t>
            </a:r>
            <a:r>
              <a:rPr lang="en-US" sz="1600" dirty="0" err="1"/>
              <a:t>BookBridge</a:t>
            </a:r>
            <a:r>
              <a:rPr lang="en-US" sz="1600" dirty="0"/>
              <a:t>.</a:t>
            </a:r>
          </a:p>
          <a:p>
            <a:pPr marL="0" indent="0" algn="l">
              <a:lnSpc>
                <a:spcPts val="2600"/>
              </a:lnSpc>
              <a:buNone/>
            </a:pPr>
            <a:r>
              <a:rPr lang="en-US" sz="1600" dirty="0"/>
              <a:t> He ensures that the platform runs smoothly and efficiently.</a:t>
            </a:r>
            <a:endParaRPr lang="en-US" sz="1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21268"/>
            <a:ext cx="810387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Technical Intent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6644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Goal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26528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 algn="l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Enable users to manage a book-sharing ecosystem with add/edit/delete/book views.</a:t>
            </a:r>
          </a:p>
          <a:p>
            <a:pPr marL="285750" indent="-285750" algn="l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B4150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 marL="285750" indent="-285750" algn="l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Build a scalable app using .NET (MVC) and deploy on Azure.</a:t>
            </a:r>
          </a:p>
          <a:p>
            <a:pPr marL="285750" indent="-285750" algn="l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B4150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 marL="285750" indent="-285750" algn="l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Provide a clean UI with responsive design.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7480042" y="16644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</a:rPr>
              <a:t>Architecture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480042" y="230629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Frontend: HTML, CSS, JavaScript (or Razor Pages)</a:t>
            </a:r>
          </a:p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>
              <a:solidFill>
                <a:srgbClr val="2B4150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Backend: ASP.NET Core Web App</a:t>
            </a:r>
          </a:p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>
              <a:solidFill>
                <a:srgbClr val="2B4150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Hosting: Azure App Service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4981074"/>
            <a:ext cx="13042821" cy="1255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2000" dirty="0"/>
          </a:p>
          <a:p>
            <a:pPr marL="0" indent="0" algn="l">
              <a:lnSpc>
                <a:spcPts val="2850"/>
              </a:lnSpc>
              <a:buNone/>
            </a:pPr>
            <a:endParaRPr lang="en-US" sz="2000" dirty="0"/>
          </a:p>
          <a:p>
            <a:pPr marL="342900" indent="-342900" algn="l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RESTful API with full CRUD support</a:t>
            </a:r>
          </a:p>
          <a:p>
            <a:pPr marL="342900" indent="-342900" algn="l">
              <a:lnSpc>
                <a:spcPts val="285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CI/CD using GitHub and Azure</a:t>
            </a:r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191AECC1-C06F-F475-AE54-101D6B93AEDA}"/>
              </a:ext>
            </a:extLst>
          </p:cNvPr>
          <p:cNvSpPr/>
          <p:nvPr/>
        </p:nvSpPr>
        <p:spPr>
          <a:xfrm>
            <a:off x="793790" y="52060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Focus:</a:t>
            </a:r>
            <a:endParaRPr lang="en-US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8746E6-2866-0BEB-E3DC-672F233685E8}"/>
              </a:ext>
            </a:extLst>
          </p:cNvPr>
          <p:cNvSpPr txBox="1"/>
          <p:nvPr/>
        </p:nvSpPr>
        <p:spPr>
          <a:xfrm>
            <a:off x="517488" y="637224"/>
            <a:ext cx="993795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Applied MVC pattern with HTML, CSS, JavaScript, and Razor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Gained experience handling real-time form updates and CRUD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Successfully fetch and parsed external API data into structured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Developed user-friendly dashboards with dynamic 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0B001-10C8-B9F1-5473-A61A14A4D201}"/>
              </a:ext>
            </a:extLst>
          </p:cNvPr>
          <p:cNvSpPr txBox="1"/>
          <p:nvPr/>
        </p:nvSpPr>
        <p:spPr>
          <a:xfrm>
            <a:off x="517489" y="2478346"/>
            <a:ext cx="993795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Issue: Broken images &amp; API failures on live site</a:t>
            </a:r>
          </a:p>
          <a:p>
            <a:r>
              <a:rPr lang="en-US" sz="2000" dirty="0"/>
              <a:t>      Fix: Corrected paths, added config files, used GitHub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Issue: Hard to show book data without reload</a:t>
            </a:r>
          </a:p>
          <a:p>
            <a:r>
              <a:rPr lang="en-US" sz="2000" dirty="0"/>
              <a:t>      Fix: Used JavaScript to populate form dynamically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Issue: Needed structure for users, books, borrow history</a:t>
            </a:r>
          </a:p>
          <a:p>
            <a:r>
              <a:rPr lang="en-US" sz="2000" dirty="0"/>
              <a:t>      Fix: Created normalized schema with foreign 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Issue: Interface needed to be simple and accessible</a:t>
            </a:r>
          </a:p>
          <a:p>
            <a:r>
              <a:rPr lang="en-US" sz="2000" dirty="0"/>
              <a:t>      Fix: Simplified forms, added validations, tested with users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720C0E-50DB-AB51-A7BB-D4A1C2069461}"/>
              </a:ext>
            </a:extLst>
          </p:cNvPr>
          <p:cNvSpPr txBox="1"/>
          <p:nvPr/>
        </p:nvSpPr>
        <p:spPr>
          <a:xfrm>
            <a:off x="517489" y="175559"/>
            <a:ext cx="731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MuseoModerno Medium" panose="020B0604020202020204" charset="0"/>
              </a:rPr>
              <a:t>Key Learnings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46BFDE-305C-D141-D018-E10D066AE9A7}"/>
              </a:ext>
            </a:extLst>
          </p:cNvPr>
          <p:cNvSpPr txBox="1"/>
          <p:nvPr/>
        </p:nvSpPr>
        <p:spPr>
          <a:xfrm>
            <a:off x="517489" y="1997130"/>
            <a:ext cx="731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MuseoModerno Medium" panose="020B0604020202020204" charset="0"/>
              </a:rPr>
              <a:t>Challenges Faced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30A0B4-6AD9-F448-6039-C58A7C28FB4A}"/>
              </a:ext>
            </a:extLst>
          </p:cNvPr>
          <p:cNvSpPr txBox="1"/>
          <p:nvPr/>
        </p:nvSpPr>
        <p:spPr>
          <a:xfrm>
            <a:off x="517489" y="5242797"/>
            <a:ext cx="7315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MuseoModerno Medium" panose="020B0604020202020204" charset="0"/>
              </a:rPr>
              <a:t>Future Scope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2C18A7-BC5C-5317-1375-3DBFEA62225A}"/>
              </a:ext>
            </a:extLst>
          </p:cNvPr>
          <p:cNvSpPr txBox="1"/>
          <p:nvPr/>
        </p:nvSpPr>
        <p:spPr>
          <a:xfrm>
            <a:off x="517489" y="5791257"/>
            <a:ext cx="73152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 backend support using Node.js + PostgreSQL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Implement secure user login and role-based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Build a lending system with due dates and 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 AI-powered book recommendations based on user activity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68135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387</Words>
  <Application>Microsoft Office PowerPoint</Application>
  <PresentationFormat>Custom</PresentationFormat>
  <Paragraphs>56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Source Sans Pro</vt:lpstr>
      <vt:lpstr>MuseoModerno Medium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Hriday Reddy Purma</cp:lastModifiedBy>
  <cp:revision>3</cp:revision>
  <dcterms:created xsi:type="dcterms:W3CDTF">2025-05-07T02:57:17Z</dcterms:created>
  <dcterms:modified xsi:type="dcterms:W3CDTF">2025-05-07T03:56:21Z</dcterms:modified>
</cp:coreProperties>
</file>