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97F7C-4ECC-92C8-6243-94DEA722B481}" v="34" dt="2025-09-26T10:05:59.748"/>
    <p1510:client id="{63E36669-BE65-2F46-7818-3B455E0AD925}" v="109" dt="2025-09-24T15:15:07.992"/>
    <p1510:client id="{71960F53-09E1-C643-71FD-1A732EC6BBE7}" v="225" dt="2025-09-24T11:41:35.600"/>
    <p1510:client id="{895C9BAE-F3AF-4988-0D42-5D55E78DB824}" v="187" dt="2025-09-25T08:24:51.305"/>
    <p1510:client id="{E4861E92-2836-B1EC-6B41-999C65E16B2C}" v="24" dt="2025-09-24T19:22:4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7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3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7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0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3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8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2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3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6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2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4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3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A521-14A5-1B8B-CA8E-DDD82408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964" y="1561914"/>
            <a:ext cx="7566624" cy="1857879"/>
          </a:xfrm>
        </p:spPr>
        <p:txBody>
          <a:bodyPr/>
          <a:lstStyle/>
          <a:p>
            <a:r>
              <a:rPr lang="en-US" sz="6000" b="1" u="sng" dirty="0">
                <a:latin typeface="Calibri"/>
                <a:ea typeface="+mj-lt"/>
                <a:cs typeface="+mj-lt"/>
              </a:rPr>
              <a:t>"Who I Am &amp; Who I Aim to Be"</a:t>
            </a:r>
            <a:endParaRPr lang="en-US" sz="6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2FF2-AE65-BCE9-3547-9CB1AC420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n-lt"/>
                <a:cs typeface="+mn-lt"/>
              </a:rPr>
              <a:t>"Self-Presentation by [Ume Aiman]"</a:t>
            </a:r>
            <a:endParaRPr lang="en-US" sz="3200" b="1" u="sng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42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All About Me</a:t>
            </a:r>
            <a:endParaRPr lang="en-US" b="1" u="sng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en-US" dirty="0">
                <a:latin typeface="Calibri"/>
                <a:ea typeface="Calibri"/>
                <a:cs typeface="Calibri"/>
              </a:rPr>
              <a:t>I am </a:t>
            </a:r>
            <a:r>
              <a:rPr lang="en-US">
                <a:latin typeface="Calibri"/>
                <a:ea typeface="Calibri"/>
                <a:cs typeface="Calibri"/>
              </a:rPr>
              <a:t>Ume Aiman.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dirty="0">
                <a:latin typeface="Calibri"/>
                <a:ea typeface="+mn-lt"/>
                <a:cs typeface="+mn-lt"/>
              </a:rPr>
              <a:t>I’ve recently completed my Intermediate from BIEK, and I’m currently enrolled in a CIT course where I’m developing skills in MS Word, Excel, and PowerPoint to prepare myself for future opportunities in IT.</a:t>
            </a:r>
          </a:p>
          <a:p>
            <a:pPr>
              <a:buSzPct val="114999"/>
            </a:pPr>
            <a:r>
              <a:rPr lang="en-US" dirty="0">
                <a:latin typeface="Calibri"/>
                <a:ea typeface="+mn-lt"/>
                <a:cs typeface="+mn-lt"/>
              </a:rPr>
              <a:t>I’d describe myself as a curious learner, passionate about exploring different skills, including fashion designing, and always motivated to keep growing.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2C7-97B2-1C1D-CECD-CE2D267E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latin typeface="Calibri"/>
                <a:ea typeface="Calibri"/>
                <a:cs typeface="Calibri"/>
              </a:rPr>
              <a:t>"My Personality And Hobbies"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7AC4-DF45-B2EA-AC85-6608BA323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"Who I AM"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33E-EC8E-C70D-BE4B-F1F1ED6EF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Creative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Friendly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Responsible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Independent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096B-926E-4EED-5B9C-D476EFEF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"What I Love"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5DBBE-14A6-C82B-1A02-9F64D36FC4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Exploring new designs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Makeup &amp; skincare tips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Music lover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0" indent="0">
              <a:buSzPct val="114999"/>
              <a:buNone/>
            </a:pPr>
            <a:endParaRPr lang="en-US" dirty="0"/>
          </a:p>
        </p:txBody>
      </p:sp>
      <p:pic>
        <p:nvPicPr>
          <p:cNvPr id="7" name="Graphic 6" descr="Palette with solid fill">
            <a:extLst>
              <a:ext uri="{FF2B5EF4-FFF2-40B4-BE49-F238E27FC236}">
                <a16:creationId xmlns:a16="http://schemas.microsoft.com/office/drawing/2014/main" id="{417C12FB-C466-EBEB-6D86-62F7F410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938" y="3228310"/>
            <a:ext cx="759793" cy="572053"/>
          </a:xfrm>
          <a:prstGeom prst="rect">
            <a:avLst/>
          </a:prstGeom>
        </p:spPr>
      </p:pic>
      <p:pic>
        <p:nvPicPr>
          <p:cNvPr id="8" name="Graphic 7" descr="Children with solid fill">
            <a:extLst>
              <a:ext uri="{FF2B5EF4-FFF2-40B4-BE49-F238E27FC236}">
                <a16:creationId xmlns:a16="http://schemas.microsoft.com/office/drawing/2014/main" id="{BA654F92-2605-E05B-7EEE-60219A8E4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930" y="3645452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5D27AAA-26B5-6D7C-EC13-0D84B8DE6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4279" y="4385365"/>
            <a:ext cx="627269" cy="583096"/>
          </a:xfrm>
          <a:prstGeom prst="rect">
            <a:avLst/>
          </a:prstGeom>
        </p:spPr>
      </p:pic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D2D9BB22-1E50-A5B9-5160-5305EF1F29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4278" y="4827105"/>
            <a:ext cx="649357" cy="693531"/>
          </a:xfrm>
          <a:prstGeom prst="rect">
            <a:avLst/>
          </a:prstGeom>
        </p:spPr>
      </p:pic>
      <p:pic>
        <p:nvPicPr>
          <p:cNvPr id="12" name="Graphic 11" descr="Music with solid fill">
            <a:extLst>
              <a:ext uri="{FF2B5EF4-FFF2-40B4-BE49-F238E27FC236}">
                <a16:creationId xmlns:a16="http://schemas.microsoft.com/office/drawing/2014/main" id="{58BEF904-8D93-15D7-1A7A-C739AEEEA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8800" y="4352234"/>
            <a:ext cx="660401" cy="616227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AE4F42B-5582-7408-0C2E-266D82936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0104" y="3203713"/>
            <a:ext cx="770835" cy="583097"/>
          </a:xfrm>
          <a:prstGeom prst="rect">
            <a:avLst/>
          </a:prstGeom>
        </p:spPr>
      </p:pic>
      <p:pic>
        <p:nvPicPr>
          <p:cNvPr id="14" name="Graphic 13" descr="Water with solid fill">
            <a:extLst>
              <a:ext uri="{FF2B5EF4-FFF2-40B4-BE49-F238E27FC236}">
                <a16:creationId xmlns:a16="http://schemas.microsoft.com/office/drawing/2014/main" id="{097DFF4F-8F24-AEA9-C0E9-D4BFA6EC8A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80104" y="3722755"/>
            <a:ext cx="759793" cy="7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9B6F-2C0A-FB20-E22E-B1B0A680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032736"/>
          </a:xfrm>
        </p:spPr>
        <p:txBody>
          <a:bodyPr/>
          <a:lstStyle/>
          <a:p>
            <a:r>
              <a:rPr lang="en-US" sz="6000" b="1" u="sng" dirty="0">
                <a:latin typeface="Calibri"/>
                <a:ea typeface="+mj-lt"/>
                <a:cs typeface="+mj-lt"/>
              </a:rPr>
              <a:t>"My Achievements &amp; Skills"</a:t>
            </a:r>
            <a:endParaRPr lang="en-US" sz="6000" b="1" u="sng">
              <a:latin typeface="Calibri"/>
              <a:ea typeface="Calibri"/>
              <a:cs typeface="Calibri"/>
            </a:endParaRPr>
          </a:p>
          <a:p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A248-2ABD-0909-F505-685B72A4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Calibri"/>
                <a:cs typeface="Calibri"/>
              </a:rPr>
              <a:t>"Achievements"</a:t>
            </a:r>
          </a:p>
          <a:p>
            <a:pPr marL="0" indent="0" algn="ctr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 Completed Intermediate</a:t>
            </a:r>
            <a:r>
              <a:rPr lang="en-US" sz="2800" dirty="0">
                <a:ea typeface="+mn-lt"/>
                <a:cs typeface="+mn-lt"/>
              </a:rPr>
              <a:t> </a:t>
            </a:r>
          </a:p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Calibri"/>
                <a:cs typeface="Calibri"/>
              </a:rPr>
              <a:t>"Skills"</a:t>
            </a:r>
          </a:p>
          <a:p>
            <a:pPr marL="0" indent="0" algn="ctr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MS Word, Excel, PowerPoint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Fashion Designing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 Time Management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Graphic 2" descr="Trophy with solid fill">
            <a:extLst>
              <a:ext uri="{FF2B5EF4-FFF2-40B4-BE49-F238E27FC236}">
                <a16:creationId xmlns:a16="http://schemas.microsoft.com/office/drawing/2014/main" id="{EEBCFB60-C83D-39CA-39B0-80CBB116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403" y="3147662"/>
            <a:ext cx="554967" cy="55496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9219F0DC-85CD-669F-29FF-2A2ECD7DF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618" y="4408493"/>
            <a:ext cx="554967" cy="554967"/>
          </a:xfrm>
          <a:prstGeom prst="rect">
            <a:avLst/>
          </a:prstGeom>
        </p:spPr>
      </p:pic>
      <p:pic>
        <p:nvPicPr>
          <p:cNvPr id="6" name="Graphic 5" descr="Dress with solid fill">
            <a:extLst>
              <a:ext uri="{FF2B5EF4-FFF2-40B4-BE49-F238E27FC236}">
                <a16:creationId xmlns:a16="http://schemas.microsoft.com/office/drawing/2014/main" id="{1C67EB8B-368F-C8F2-F04E-35BD33F85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7178" y="4840857"/>
            <a:ext cx="885645" cy="468702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85E2BF0C-4EAB-D772-1DB5-B8CFE8ED1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102" y="5300932"/>
            <a:ext cx="612476" cy="4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4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A1E0-BD71-D788-4CAD-21DCA876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latin typeface="Calibri"/>
                <a:ea typeface="Calibri"/>
                <a:cs typeface="Calibri"/>
              </a:rPr>
              <a:t>"My Favorite Tool And Strength"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FD0A-AE2F-65C4-3D3F-F3F6EAFD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Calibri"/>
                <a:cs typeface="Calibri"/>
              </a:rPr>
              <a:t>"Favorite Tool"</a:t>
            </a:r>
          </a:p>
          <a:p>
            <a:pPr marL="0" indent="0" algn="ctr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MS Word</a:t>
            </a:r>
            <a:endParaRPr lang="en-US" sz="28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600" b="1" u="sng" dirty="0">
                <a:latin typeface="Calibri"/>
                <a:ea typeface="Calibri"/>
                <a:cs typeface="Calibri"/>
              </a:rPr>
              <a:t>"Strength"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Self-Awareness &amp; Reflection</a:t>
            </a:r>
            <a:endParaRPr lang="en-US" sz="2800" dirty="0">
              <a:latin typeface="Garamond"/>
              <a:ea typeface="Calibri"/>
              <a:cs typeface="Calibri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F392BA02-3DC8-AC93-A038-1C3E55CD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234" y="3170583"/>
            <a:ext cx="516835" cy="516835"/>
          </a:xfrm>
          <a:prstGeom prst="rect">
            <a:avLst/>
          </a:prstGeom>
        </p:spPr>
      </p:pic>
      <p:pic>
        <p:nvPicPr>
          <p:cNvPr id="5" name="Graphic 4" descr="Plant with solid fill">
            <a:extLst>
              <a:ext uri="{FF2B5EF4-FFF2-40B4-BE49-F238E27FC236}">
                <a16:creationId xmlns:a16="http://schemas.microsoft.com/office/drawing/2014/main" id="{7C050768-B93A-E5B0-5DB3-2D5E610BB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4192" y="4440582"/>
            <a:ext cx="583096" cy="5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B7B8-BEF1-5AF7-655E-C7B409B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Calibri"/>
                <a:ea typeface="Calibri"/>
                <a:cs typeface="Calibri"/>
              </a:rPr>
              <a:t>"My Weakness And Future Goals"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2458-4A6F-A89C-D756-3095F233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"Weakness"</a:t>
            </a:r>
            <a:br>
              <a:rPr lang="en-US" sz="3200" b="1" u="sng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Working on improving public speaking skills</a:t>
            </a:r>
            <a:r>
              <a:rPr lang="en-US" dirty="0">
                <a:ea typeface="+mn-lt"/>
                <a:cs typeface="+mn-lt"/>
              </a:rPr>
              <a:t>🗣️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 "Future Goals"</a:t>
            </a:r>
            <a:br>
              <a:rPr lang="en-US" b="1" u="sng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Grow into a skilled and confident woman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Enhance IT knowledge and creative skills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Build a strong career combining learning &amp; passion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28E365AA-2408-8B9C-3CF9-9C7B49C2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713" y="4341192"/>
            <a:ext cx="627271" cy="538923"/>
          </a:xfrm>
          <a:prstGeom prst="rect">
            <a:avLst/>
          </a:prstGeom>
        </p:spPr>
      </p:pic>
      <p:pic>
        <p:nvPicPr>
          <p:cNvPr id="5" name="Graphic 4" descr="Open hand with plant with solid fill">
            <a:extLst>
              <a:ext uri="{FF2B5EF4-FFF2-40B4-BE49-F238E27FC236}">
                <a16:creationId xmlns:a16="http://schemas.microsoft.com/office/drawing/2014/main" id="{610299A3-E343-7D19-5C20-9C6D1930D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2626" y="3910495"/>
            <a:ext cx="649357" cy="605183"/>
          </a:xfrm>
          <a:prstGeom prst="rect">
            <a:avLst/>
          </a:prstGeom>
        </p:spPr>
      </p:pic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7E8ECA66-6EDD-A497-527C-0CA3F42FD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3148" y="4771887"/>
            <a:ext cx="472661" cy="4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9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A9EE-931F-A32E-5766-1130806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Calibri"/>
                <a:ea typeface="Calibri"/>
                <a:cs typeface="Calibri"/>
              </a:rPr>
              <a:t>"Role Model And Closing"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0291-92B5-A075-30D6-25875554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"Role Model"</a:t>
            </a:r>
            <a:br>
              <a:rPr lang="en-US" b="1" dirty="0">
                <a:latin typeface="Calibri"/>
                <a:ea typeface="+mn-lt"/>
                <a:cs typeface="+mn-lt"/>
              </a:rPr>
            </a:br>
            <a:r>
              <a:rPr lang="en-US" b="1" dirty="0">
                <a:latin typeface="Calibri"/>
                <a:ea typeface="+mn-lt"/>
                <a:cs typeface="+mn-lt"/>
              </a:rPr>
              <a:t> Cristiano Ronaldo</a:t>
            </a:r>
            <a:r>
              <a:rPr lang="en-US" dirty="0">
                <a:latin typeface="Calibri"/>
                <a:ea typeface="+mn-lt"/>
                <a:cs typeface="+mn-lt"/>
              </a:rPr>
              <a:t> – inspires me with his discipline, hard work, and never giving up.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algn="ctr">
              <a:buSzPct val="114999"/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"Closing Quote</a:t>
            </a:r>
            <a:r>
              <a:rPr lang="en-US" b="1" dirty="0">
                <a:latin typeface="Calibri"/>
                <a:ea typeface="+mn-lt"/>
                <a:cs typeface="+mn-lt"/>
              </a:rPr>
              <a:t>"</a:t>
            </a:r>
            <a:br>
              <a:rPr lang="en-US" b="1" dirty="0">
                <a:latin typeface="Calibri"/>
                <a:ea typeface="+mn-lt"/>
                <a:cs typeface="+mn-lt"/>
              </a:rPr>
            </a:br>
            <a:r>
              <a:rPr lang="en-US" b="1" dirty="0">
                <a:latin typeface="Calibri"/>
                <a:ea typeface="+mn-lt"/>
                <a:cs typeface="+mn-lt"/>
              </a:rPr>
              <a:t> "</a:t>
            </a:r>
            <a:r>
              <a:rPr lang="en-US" dirty="0">
                <a:latin typeface="Calibri"/>
                <a:ea typeface="+mn-lt"/>
                <a:cs typeface="+mn-lt"/>
              </a:rPr>
              <a:t>The beautiful thing about learning is that no one can take it away from you."– B.B. King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algn="ctr">
              <a:buSzPct val="114999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Graphic 3" descr="Soccer ball with solid fill">
            <a:extLst>
              <a:ext uri="{FF2B5EF4-FFF2-40B4-BE49-F238E27FC236}">
                <a16:creationId xmlns:a16="http://schemas.microsoft.com/office/drawing/2014/main" id="{0D445539-68E5-FCA3-CB5A-DE2B50C7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6887" y="3424583"/>
            <a:ext cx="549966" cy="549966"/>
          </a:xfrm>
          <a:prstGeom prst="rect">
            <a:avLst/>
          </a:prstGeom>
        </p:spPr>
      </p:pic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D4A6F181-3FEC-4D77-08F0-92BD741AA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8017" y="4705627"/>
            <a:ext cx="671444" cy="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"Who I Am &amp; Who I Aim to Be"</vt:lpstr>
      <vt:lpstr>All About Me</vt:lpstr>
      <vt:lpstr>"My Personality And Hobbies"</vt:lpstr>
      <vt:lpstr>"My Achievements &amp; Skills" </vt:lpstr>
      <vt:lpstr>"My Favorite Tool And Strength"</vt:lpstr>
      <vt:lpstr>"My Weakness And Future Goals"</vt:lpstr>
      <vt:lpstr>"Role Model And Closing"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349</cp:revision>
  <dcterms:created xsi:type="dcterms:W3CDTF">2025-09-23T17:55:10Z</dcterms:created>
  <dcterms:modified xsi:type="dcterms:W3CDTF">2025-09-26T10:06:33Z</dcterms:modified>
</cp:coreProperties>
</file>