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72" r:id="rId11"/>
    <p:sldId id="279" r:id="rId12"/>
    <p:sldId id="273" r:id="rId13"/>
    <p:sldId id="276" r:id="rId14"/>
    <p:sldId id="283" r:id="rId15"/>
    <p:sldId id="277" r:id="rId16"/>
    <p:sldId id="284" r:id="rId17"/>
    <p:sldId id="285" r:id="rId18"/>
    <p:sldId id="281" r:id="rId19"/>
    <p:sldId id="282" r:id="rId20"/>
    <p:sldId id="286" r:id="rId21"/>
    <p:sldId id="287" r:id="rId22"/>
    <p:sldId id="268" r:id="rId23"/>
    <p:sldId id="280" r:id="rId24"/>
    <p:sldId id="270" r:id="rId25"/>
    <p:sldId id="27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50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2533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67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188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5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“AI-Based Interview Facilitator App V2”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14300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590925" algn="l"/>
              </a:tabLst>
            </a:pP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IBRAHIM KHAN      CIIT/FA21-BSE-096/ATD</a:t>
            </a:r>
            <a:endParaRPr lang="en-PK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DAUD RAZZAQ       CIIT/FA21-BSE-112/ATD</a:t>
            </a:r>
            <a:endParaRPr lang="en-PK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UM-E-AIMEN          CIIT/FA21-BSE-038/ATD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PK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Supervisor</a:t>
            </a:r>
          </a:p>
          <a:p>
            <a:pPr algn="ctr"/>
            <a:br>
              <a:rPr lang="en-US" sz="8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BUSHRA MUSHTAQ</a:t>
            </a:r>
            <a:endParaRPr lang="en-PK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3651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F86A6-1B14-16EA-D83D-05D34788B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066800"/>
            <a:ext cx="6019800" cy="52395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788C-0092-7545-0E9A-A69713BE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1600"/>
            <a:ext cx="1752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cont.. </a:t>
            </a:r>
            <a:endParaRPr lang="en-US" sz="3200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2C5B9BEE-7BDB-52C3-8144-D5EE1EE17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609600"/>
            <a:ext cx="6102197" cy="5211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E782-BEF8-94F5-68F3-96BB34D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Activity/State Machine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2307C-F71C-10A2-8602-AE3CEFF61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22" y="1600200"/>
            <a:ext cx="7895006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528E3-288F-8C20-6011-4F5DA069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01" y="2133600"/>
            <a:ext cx="6505698" cy="3778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F606-4593-4A9C-9623-0DA0C5A4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5B0EB7-8625-444F-8D75-29845CD92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877163" cy="3245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7160-CDF6-455D-BD03-15C026C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179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960" y="1295400"/>
            <a:ext cx="754604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&amp; Implementation we'll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pseudocode for the key algorithms in the AI Interview Facilitator project. These algorithms represent the core functionalities of the main components in our system.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)Description: Handles user registration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 VALIDATE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(check for valid email format, password strength, etc.).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	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valid THEN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CREATE new user in the database.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RETURN success message and user ID.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	ELSE.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RETURN error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ED42-EEA6-468C-887B-47EED08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7562-278C-4FBA-A937-C585E371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loginUser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(credentials)Description: Authenticates user credentials for login.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Algorithm: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 VALIDATE credentials (check if the email format and password length are correct).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QUERY the database for the user's email.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	IF email exists AND password matches THEN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CREATE a session token.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RETURN success message and session token.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C82A9-E142-4B3A-8125-34B2BFF5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C78-9604-4311-9915-62D927E1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E001-4A61-41DA-B7C8-682DC00B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ELSE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RETURN error message ("Invalid email or password").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resumeFile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null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← false</a:t>
            </a:r>
          </a:p>
          <a:p>
            <a:pPr marL="0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null</a:t>
            </a:r>
          </a:p>
          <a:p>
            <a:pPr marL="0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uploadedLink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null</a:t>
            </a:r>
          </a:p>
          <a:p>
            <a:pPr marL="0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extractedData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← null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3234B-12DA-4E95-A67B-3F105023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EAE0-6EF0-CC81-90C1-222346B9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6C5A-4D14-346A-07A6-DC98B05C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40188"/>
            <a:ext cx="6591985" cy="4555812"/>
          </a:xfrm>
        </p:spPr>
        <p:txBody>
          <a:bodyPr>
            <a:noAutofit/>
          </a:bodyPr>
          <a:lstStyle/>
          <a:p>
            <a:pPr marL="228600" indent="-228600">
              <a:buAutoNum type="arabicPeriod" startAt="3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DocumentPicker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select a PDF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selected THEN 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file's URI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SHOW alert "File Selected“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SHOW alert "No File Selected“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ENDIF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error occurs THEN 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 error 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 alert "Error selecting file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"ENDIF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3C4D-99E0-5F78-3BD4-532CC4D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3EEF-7FCC-BD7C-6B23-3C6FA9D4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7D27-F557-702A-C16F-FECFF11E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371600"/>
            <a:ext cx="6591985" cy="486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 THEN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SHOW alert "Please select a file" 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RETURN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ENDIF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SET loading ← true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TRY   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CALL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uploadPDFToFirebase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fileUri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downloadURL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SET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uploadedLink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downloadURL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WAIT 2 seconds (simulating processing delay)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4019F-5D62-5B29-A932-24E3B57E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280597"/>
            <a:ext cx="6591985" cy="377762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Gannt Chart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 30%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iteration 60%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3048-2206-45F7-B0A9-3296CB22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7BD5-5425-4641-98EB-89A2B5DA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POST request to BACKEND_ONE_URI with {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pdf_url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downloadURL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response is successful THEN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SET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extractedData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response.extracted_data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SHOW alert "File processed successfully“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ELSE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LOG backend error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SHOW alert "Error processing file on backend“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ENDIF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DB855-89B1-48DA-AB6A-818544BD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EADE-F53B-4571-BC33-A1885E7E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3C8D-2917-421A-B5AD-F1CA873D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 error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LOG error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SHOW alert "Upload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failed"FINALLY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SET loading ← false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2149-DE1D-4A8A-927E-9E4B45C6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93775"/>
            <a:ext cx="2743200" cy="990601"/>
          </a:xfrm>
        </p:spPr>
        <p:txBody>
          <a:bodyPr anchor="t"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900">
                <a:solidFill>
                  <a:srgbClr val="000000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22</a:t>
            </a:fld>
            <a:endParaRPr lang="en-US" sz="900">
              <a:solidFill>
                <a:srgbClr val="000000">
                  <a:alpha val="7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B55C6D-B754-89CF-69DB-EFAD1330A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" y="1295400"/>
            <a:ext cx="6031325" cy="2479642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551432-B057-A74F-F023-A6C9425A3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3775042"/>
            <a:ext cx="6479000" cy="23971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53D-1488-AC0F-6B3B-548F3A5E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2084"/>
            <a:ext cx="2171700" cy="1295400"/>
          </a:xfrm>
        </p:spPr>
        <p:txBody>
          <a:bodyPr anchor="t">
            <a:normAutofit/>
          </a:bodyPr>
          <a:lstStyle/>
          <a:p>
            <a:r>
              <a:rPr lang="en-US" sz="3500" dirty="0"/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6D8B9-B76B-9A9A-0405-18EA2FC3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 sz="9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900">
              <a:solidFill>
                <a:srgbClr val="000000">
                  <a:alpha val="7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EF928-F1B9-CDE9-ECAA-BA17D690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6" y="1224086"/>
            <a:ext cx="5790384" cy="50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62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1" y="1600200"/>
            <a:ext cx="6705600" cy="431102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an AI model to extract key information (work experience, education, skills) from candidates' uploaded CVs.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AI model to generate role-specific questions based on the extracted CV data.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candidate management system to track and organize candidate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781801" cy="38538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try covering remaining major modules of the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Interview(Live/Online)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Follow-up Question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Transcription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Analysis</a:t>
            </a:r>
          </a:p>
          <a:p>
            <a:endParaRPr 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our application is designed to make interviews smoother and more effective. It will create personalized questions, analyze candidates' responses and expressions in real time, and generate insightful reports.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a fair way to evaluate skills, track engagement, and give quick feedback, helping recruiters make unbiased and efficient hiring decisions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Interview Facilitator will improve traditional interviews by generating related pool  of questions , based on extracted information from candidates' CVs and targeted job type.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pool of questions will include candidate’s education, experience, skills, and interests.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also support remote interviews, providing real-time monitoring of facial expressions, eye contact, and signs of distraction.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64555"/>
            <a:ext cx="659198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 will: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 to generate questions based on the candidate’s CV and targeted job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both in-person and remote interviews.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monitoring of verbal and non-verbal cues in case of remote interviews.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report generation and dispatching to relevant authorities.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live interviews will support only one speaker(interviewer/candidate) at a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only support English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Submission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Pool Generation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Interview(Live/Online)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Follow-up Question Generation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Transcription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Analysis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2133600"/>
            <a:ext cx="6781800" cy="4191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4906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role-specific questions from candidate CVs.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questions by difficulty for a balanced assessment.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smooth remote interviews with real-time monitoring.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facial expression and behavior analysis to identify signs of distractions or cheating.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interviewers to choose between interview type.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to improve decision-making and efficiency in recruitment.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371600"/>
            <a:ext cx="6858000" cy="4539622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Interviewers and Candidates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CV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Data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Pool Generation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Follow-up Questions Generation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Interview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Questions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Transcription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Analysis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Report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Report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C42751-F283-9F15-D3E8-F310C2D9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7638"/>
            <a:ext cx="6400800" cy="4977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348</TotalTime>
  <Words>1004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“AI-Based Interview Facilitator App V2”</vt:lpstr>
      <vt:lpstr>Agenda of the Presentation</vt:lpstr>
      <vt:lpstr>Brief Introduction</vt:lpstr>
      <vt:lpstr>Scope</vt:lpstr>
      <vt:lpstr>Functional Requirements</vt:lpstr>
      <vt:lpstr>Non-Functional Requirements</vt:lpstr>
      <vt:lpstr>User Goals </vt:lpstr>
      <vt:lpstr>Use Cases </vt:lpstr>
      <vt:lpstr>Use Case Diagram </vt:lpstr>
      <vt:lpstr>System Sequence Diagram </vt:lpstr>
      <vt:lpstr>System Sequence Diagram cont.. </vt:lpstr>
      <vt:lpstr>Activity/State Machine Diagram </vt:lpstr>
      <vt:lpstr>Deployment Diagram </vt:lpstr>
      <vt:lpstr>Json Tree</vt:lpstr>
      <vt:lpstr> Pseudocode </vt:lpstr>
      <vt:lpstr>Pseudocode Cont…</vt:lpstr>
      <vt:lpstr>Pseudocode Cont…</vt:lpstr>
      <vt:lpstr> Pseudocode Cont…</vt:lpstr>
      <vt:lpstr>Pseudocode Cont…</vt:lpstr>
      <vt:lpstr>Pseudocode Cont…</vt:lpstr>
      <vt:lpstr>Pseudocode Cont…</vt:lpstr>
      <vt:lpstr>Schedule </vt:lpstr>
      <vt:lpstr>Gantt Chart</vt:lpstr>
      <vt:lpstr>Details of 1st Iteration (30%)</vt:lpstr>
      <vt:lpstr>Details of 2nd Iteration (60%)</vt:lpstr>
      <vt:lpstr>Final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Ibrahim khan</cp:lastModifiedBy>
  <cp:revision>30</cp:revision>
  <dcterms:created xsi:type="dcterms:W3CDTF">2013-09-23T09:08:15Z</dcterms:created>
  <dcterms:modified xsi:type="dcterms:W3CDTF">2024-12-31T05:38:07Z</dcterms:modified>
</cp:coreProperties>
</file>